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Default Extension="wav" ContentType="audio/wav"/>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Default Extension="mp3" ContentType="audio/unknown"/>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7" r:id="rId21"/>
    <p:sldId id="278" r:id="rId22"/>
    <p:sldId id="284" r:id="rId23"/>
    <p:sldId id="280" r:id="rId24"/>
    <p:sldId id="282" r:id="rId25"/>
    <p:sldId id="281" r:id="rId26"/>
    <p:sldId id="285" r:id="rId27"/>
    <p:sldId id="286" r:id="rId28"/>
    <p:sldId id="287" r:id="rId29"/>
    <p:sldId id="288" r:id="rId30"/>
    <p:sldId id="289" r:id="rId31"/>
    <p:sldId id="290"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139" autoAdjust="0"/>
  </p:normalViewPr>
  <p:slideViewPr>
    <p:cSldViewPr>
      <p:cViewPr varScale="1">
        <p:scale>
          <a:sx n="69" d="100"/>
          <a:sy n="69" d="100"/>
        </p:scale>
        <p:origin x="-1416" y="-90"/>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audio1.wav>
</file>

<file path=ppt/media/image1.png>
</file>

<file path=ppt/media/image10.gif>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19.gif>
</file>

<file path=ppt/media/image2.png>
</file>

<file path=ppt/media/image3.png>
</file>

<file path=ppt/media/image4.gif>
</file>

<file path=ppt/media/image5.gif>
</file>

<file path=ppt/media/image6.gif>
</file>

<file path=ppt/media/image7.jpeg>
</file>

<file path=ppt/media/image8.gif>
</file>

<file path=ppt/media/image9.gif>
</file>

<file path=ppt/media/media1.mp3>
</file>

<file path=ppt/media/media2.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7C0EDF-81ED-4A35-BBED-2B767456BDC6}" type="datetimeFigureOut">
              <a:rPr lang="en-US" smtClean="0"/>
              <a:pPr/>
              <a:t>10/28/2011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l="-42000" r="-4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7C0EDF-81ED-4A35-BBED-2B767456BDC6}" type="datetimeFigureOut">
              <a:rPr lang="en-US" smtClean="0"/>
              <a:pPr/>
              <a:t>10/28/2011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F974BE-10D7-4A05-B978-E09D6F16DA4A}"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p3"/><Relationship Id="rId2" Type="http://schemas.openxmlformats.org/officeDocument/2006/relationships/slideLayout" Target="../slideLayouts/slideLayout1.xml"/><Relationship Id="rId1" Type="http://schemas.openxmlformats.org/officeDocument/2006/relationships/audio" Target="../media/media1.mp3"/><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3.gif"/><Relationship Id="rId2" Type="http://schemas.openxmlformats.org/officeDocument/2006/relationships/slideLayout" Target="../slideLayouts/slideLayout2.xml"/><Relationship Id="rId1" Type="http://schemas.openxmlformats.org/officeDocument/2006/relationships/audio" Target="../media/media2.wav"/><Relationship Id="rId6" Type="http://schemas.openxmlformats.org/officeDocument/2006/relationships/image" Target="../media/image2.png"/><Relationship Id="rId5" Type="http://schemas.microsoft.com/office/2007/relationships/media" Target="../media/media2.wav"/><Relationship Id="rId4" Type="http://schemas.openxmlformats.org/officeDocument/2006/relationships/image" Target="../media/image8.gif"/></Relationships>
</file>

<file path=ppt/slides/_rels/slide1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1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2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image" Target="../media/image12.gif"/></Relationships>
</file>

<file path=ppt/slides/_rels/slide2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6" Type="http://schemas.openxmlformats.org/officeDocument/2006/relationships/image" Target="../media/image17.gif"/><Relationship Id="rId5" Type="http://schemas.openxmlformats.org/officeDocument/2006/relationships/image" Target="../media/image16.gif"/><Relationship Id="rId4" Type="http://schemas.openxmlformats.org/officeDocument/2006/relationships/image" Target="../media/image12.gif"/></Relationships>
</file>

<file path=ppt/slides/_rels/slide2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image" Target="../media/image12.gif"/></Relationships>
</file>

<file path=ppt/slides/_rels/slide23.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2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18.gif"/><Relationship Id="rId1" Type="http://schemas.openxmlformats.org/officeDocument/2006/relationships/slideLayout" Target="../slideLayouts/slideLayout2.xml"/><Relationship Id="rId5" Type="http://schemas.openxmlformats.org/officeDocument/2006/relationships/image" Target="../media/image12.gif"/><Relationship Id="rId4" Type="http://schemas.openxmlformats.org/officeDocument/2006/relationships/image" Target="../media/image11.gif"/></Relationships>
</file>

<file path=ppt/slides/_rels/slide2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2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2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31.xml.rels><?xml version="1.0" encoding="UTF-8" standalone="yes"?>
<Relationships xmlns="http://schemas.openxmlformats.org/package/2006/relationships"><Relationship Id="rId3" Type="http://schemas.microsoft.com/office/2007/relationships/media" Target="../media/media1.mp3"/><Relationship Id="rId2" Type="http://schemas.openxmlformats.org/officeDocument/2006/relationships/slideLayout" Target="../slideLayouts/slideLayout1.xml"/><Relationship Id="rId1" Type="http://schemas.openxmlformats.org/officeDocument/2006/relationships/audio" Target="../media/media1.mp3"/><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95400"/>
            <a:ext cx="7772400" cy="1470025"/>
          </a:xfrm>
        </p:spPr>
        <p:txBody>
          <a:bodyPr>
            <a:normAutofit/>
          </a:bodyPr>
          <a:lstStyle/>
          <a:p>
            <a:r>
              <a:rPr lang="en-US" sz="8000" b="1" dirty="0" smtClean="0">
                <a:solidFill>
                  <a:srgbClr val="00B050"/>
                </a:solidFill>
                <a:latin typeface="Bodoni MT Black" pitchFamily="18" charset="0"/>
              </a:rPr>
              <a:t>Rabies-X</a:t>
            </a:r>
            <a:endParaRPr lang="en-US" sz="8000" b="1" dirty="0">
              <a:solidFill>
                <a:srgbClr val="00B050"/>
              </a:solidFill>
              <a:latin typeface="Bodoni MT Black" pitchFamily="18" charset="0"/>
            </a:endParaRPr>
          </a:p>
        </p:txBody>
      </p:sp>
      <p:sp>
        <p:nvSpPr>
          <p:cNvPr id="3" name="Subtitle 2"/>
          <p:cNvSpPr>
            <a:spLocks noGrp="1"/>
          </p:cNvSpPr>
          <p:nvPr>
            <p:ph type="subTitle" idx="1"/>
          </p:nvPr>
        </p:nvSpPr>
        <p:spPr>
          <a:xfrm>
            <a:off x="1295400" y="3124200"/>
            <a:ext cx="6400800" cy="1752600"/>
          </a:xfrm>
        </p:spPr>
        <p:txBody>
          <a:bodyPr/>
          <a:lstStyle/>
          <a:p>
            <a:r>
              <a:rPr lang="en-US" b="1" dirty="0" smtClean="0">
                <a:solidFill>
                  <a:srgbClr val="00B050"/>
                </a:solidFill>
              </a:rPr>
              <a:t>By Team </a:t>
            </a:r>
            <a:r>
              <a:rPr lang="en-US" b="1" dirty="0" err="1" smtClean="0">
                <a:solidFill>
                  <a:srgbClr val="00B050"/>
                </a:solidFill>
              </a:rPr>
              <a:t>Araguz</a:t>
            </a:r>
            <a:endParaRPr lang="en-US" b="1" dirty="0">
              <a:solidFill>
                <a:srgbClr val="00B050"/>
              </a:solidFill>
            </a:endParaRPr>
          </a:p>
        </p:txBody>
      </p:sp>
      <p:pic>
        <p:nvPicPr>
          <p:cNvPr id="6" name="Kalimba.mp3">
            <a:hlinkClick r:id="" action="ppaction://media"/>
          </p:cNvPr>
          <p:cNvPicPr>
            <a:picLocks noChangeAspect="1"/>
          </p:cNvPicPr>
          <p:nvPr>
            <a:audioFile r:link="rId1"/>
            <p:extLst>
              <p:ext uri="{DAA4B4D4-6D71-4841-9C94-3DE7FCFB9230}">
                <p14:media xmlns="" xmlns:p14="http://schemas.microsoft.com/office/powerpoint/2010/main" r:embed="rId3"/>
              </p:ext>
            </p:extLst>
          </p:nvPr>
        </p:nvPicPr>
        <p:blipFill>
          <a:blip r:embed="rId4" cstate="print"/>
          <a:stretch>
            <a:fillRect/>
          </a:stretch>
        </p:blipFill>
        <p:spPr>
          <a:xfrm>
            <a:off x="228600" y="53622"/>
            <a:ext cx="609600" cy="609600"/>
          </a:xfrm>
          <a:prstGeom prst="rect">
            <a:avLst/>
          </a:prstGeom>
        </p:spPr>
      </p:pic>
    </p:spTree>
  </p:cSld>
  <p:clrMapOvr>
    <a:masterClrMapping/>
  </p:clrMapOvr>
  <p:transition advClick="0" advTm="10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3000" fill="hold"/>
                                        <p:tgtEl>
                                          <p:spTgt spid="2"/>
                                        </p:tgtEl>
                                        <p:attrNameLst>
                                          <p:attrName>ppt_x</p:attrName>
                                        </p:attrNameLst>
                                      </p:cBhvr>
                                      <p:tavLst>
                                        <p:tav tm="0">
                                          <p:val>
                                            <p:strVal val="#ppt_x"/>
                                          </p:val>
                                        </p:tav>
                                        <p:tav tm="100000">
                                          <p:val>
                                            <p:strVal val="#ppt_x"/>
                                          </p:val>
                                        </p:tav>
                                      </p:tavLst>
                                    </p:anim>
                                    <p:anim calcmode="lin" valueType="num">
                                      <p:cBhvr additive="base">
                                        <p:cTn id="8" dur="30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3000"/>
                            </p:stCondLst>
                            <p:childTnLst>
                              <p:par>
                                <p:cTn id="10" presetID="12" presetClass="entr" presetSubtype="4"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slide(fromBottom)">
                                      <p:cBhvr>
                                        <p:cTn id="12" dur="3000"/>
                                        <p:tgtEl>
                                          <p:spTgt spid="3">
                                            <p:txEl>
                                              <p:pRg st="0" end="0"/>
                                            </p:txEl>
                                          </p:spTgt>
                                        </p:tgtEl>
                                      </p:cBhvr>
                                    </p:animEffect>
                                  </p:childTnLst>
                                </p:cTn>
                              </p:par>
                            </p:childTnLst>
                          </p:cTn>
                        </p:par>
                        <p:par>
                          <p:cTn id="13" fill="hold">
                            <p:stCondLst>
                              <p:cond delay="6000"/>
                            </p:stCondLst>
                            <p:childTnLst>
                              <p:par>
                                <p:cTn id="14" presetID="1" presetClass="mediacall" presetSubtype="0" fill="hold" nodeType="afterEffect">
                                  <p:stCondLst>
                                    <p:cond delay="0"/>
                                  </p:stCondLst>
                                  <p:childTnLst>
                                    <p:cmd type="call" cmd="playFrom(0.0)">
                                      <p:cBhvr>
                                        <p:cTn id="15"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6" repeatCount="indefinite"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4"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1800" b="1" dirty="0" smtClean="0">
                <a:solidFill>
                  <a:schemeClr val="bg1"/>
                </a:solidFill>
              </a:rPr>
              <a:t>“...</a:t>
            </a:r>
            <a:r>
              <a:rPr lang="en-US" sz="1800" b="1" dirty="0">
                <a:solidFill>
                  <a:schemeClr val="bg1"/>
                </a:solidFill>
              </a:rPr>
              <a:t>that human being will go through a terrible, terrible transformation. The body, the face – it will just be horrifying. The human will infect. The human will </a:t>
            </a:r>
            <a:r>
              <a:rPr lang="en-US" sz="1800" b="1" dirty="0"/>
              <a:t>attack.</a:t>
            </a:r>
            <a:r>
              <a:rPr lang="en-US" sz="1800" b="1" dirty="0">
                <a:solidFill>
                  <a:schemeClr val="bg1"/>
                </a:solidFill>
              </a:rPr>
              <a:t> The US Gov</a:t>
            </a:r>
            <a:r>
              <a:rPr lang="en-US" sz="1800" b="1" dirty="0"/>
              <a:t>ernm</a:t>
            </a:r>
            <a:r>
              <a:rPr lang="en-US" sz="1800" b="1" dirty="0">
                <a:solidFill>
                  <a:schemeClr val="bg1"/>
                </a:solidFill>
              </a:rPr>
              <a:t>ent has ordered a mandatory quarantine of each and every </a:t>
            </a:r>
            <a:r>
              <a:rPr lang="en-US" sz="1800" b="1" dirty="0"/>
              <a:t>human</a:t>
            </a:r>
            <a:r>
              <a:rPr lang="en-US" sz="1800" b="1" dirty="0">
                <a:solidFill>
                  <a:schemeClr val="bg1"/>
                </a:solidFill>
              </a:rPr>
              <a:t> being that hasn’t been affected</a:t>
            </a:r>
            <a:r>
              <a:rPr lang="en-US" sz="1800" b="1" dirty="0" smtClean="0">
                <a:solidFill>
                  <a:schemeClr val="bg1"/>
                </a:solidFill>
              </a:rPr>
              <a:t>.”</a:t>
            </a:r>
            <a:endParaRPr lang="en-US" sz="1800" b="1" dirty="0">
              <a:solidFill>
                <a:schemeClr val="bg1"/>
              </a:solidFill>
            </a:endParaRPr>
          </a:p>
        </p:txBody>
      </p:sp>
      <p:pic>
        <p:nvPicPr>
          <p:cNvPr id="5" name="MS900388499[1].wav">
            <a:hlinkClick r:id="" action="ppaction://media"/>
          </p:cNvPr>
          <p:cNvPicPr>
            <a:picLocks noGrp="1" noChangeAspect="1"/>
          </p:cNvPicPr>
          <p:nvPr>
            <p:ph idx="1"/>
            <a:audioFile r:link="rId1"/>
            <p:extLst>
              <p:ext uri="{DAA4B4D4-6D71-4841-9C94-3DE7FCFB9230}">
                <p14:media xmlns="" xmlns:p14="http://schemas.microsoft.com/office/powerpoint/2010/main" r:embed="rId5"/>
              </p:ext>
            </p:extLst>
          </p:nvPr>
        </p:nvPicPr>
        <p:blipFill>
          <a:blip r:embed="rId6" cstate="print"/>
          <a:stretch>
            <a:fillRect/>
          </a:stretch>
        </p:blipFill>
        <p:spPr>
          <a:xfrm>
            <a:off x="4267200" y="3557588"/>
            <a:ext cx="609600" cy="609600"/>
          </a:xfrm>
        </p:spPr>
      </p:pic>
      <p:pic>
        <p:nvPicPr>
          <p:cNvPr id="1035" name="Picture 11" descr="C:\Users\Michael Sr\AppData\Local\Microsoft\Windows\Temporary Internet Files\Content.IE5\V3JC21ML\MM900041149[1].gif"/>
          <p:cNvPicPr>
            <a:picLocks noChangeAspect="1" noChangeArrowheads="1" noCrop="1"/>
          </p:cNvPicPr>
          <p:nvPr/>
        </p:nvPicPr>
        <p:blipFill>
          <a:blip r:embed="rId7" cstate="print">
            <a:extLst>
              <a:ext uri="{28A0092B-C50C-407E-A947-70E740481C1C}">
                <a14:useLocalDpi xmlns="" xmlns:a14="http://schemas.microsoft.com/office/drawing/2010/main" val="0"/>
              </a:ext>
            </a:extLst>
          </a:blip>
          <a:srcRect/>
          <a:stretch>
            <a:fillRect/>
          </a:stretch>
        </p:blipFill>
        <p:spPr bwMode="auto">
          <a:xfrm>
            <a:off x="-914400" y="1447800"/>
            <a:ext cx="8534400" cy="54102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076148654"/>
      </p:ext>
    </p:extLst>
  </p:cSld>
  <p:clrMapOvr>
    <a:masterClrMapping/>
  </p:clrMapOvr>
  <p:transition advClick="0" advTm="18000"/>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42" fill="hold"/>
                                        <p:tgtEl>
                                          <p:spTgt spid="5"/>
                                        </p:tgtEl>
                                      </p:cBhvr>
                                    </p:cmd>
                                  </p:childTnLst>
                                </p:cTn>
                              </p:par>
                            </p:childTnLst>
                          </p:cTn>
                        </p:par>
                      </p:childTnLst>
                    </p:cTn>
                  </p:par>
                </p:childTnLst>
              </p:cTn>
              <p:nextCondLst>
                <p:cond evt="onClick" delay="0">
                  <p:tgtEl>
                    <p:spTgt spid="5"/>
                  </p:tgtEl>
                </p:cond>
              </p:nextCondLst>
            </p:seq>
            <p:audio>
              <p:cMediaNode vol="96226">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62956" y="-609600"/>
            <a:ext cx="5314244" cy="2421467"/>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 humans won’t die so quickly. They will stay in this form for months prior to death. Maybe years. We have ordered everyone to stay inside their homes. Lock your doors. Lock your windows.</a:t>
            </a:r>
          </a:p>
        </p:txBody>
      </p:sp>
    </p:spTree>
    <p:extLst>
      <p:ext uri="{BB962C8B-B14F-4D97-AF65-F5344CB8AC3E}">
        <p14:creationId xmlns="" xmlns:p14="http://schemas.microsoft.com/office/powerpoint/2010/main" val="1138749181"/>
      </p:ext>
    </p:extLst>
  </p:cSld>
  <p:clrMapOvr>
    <a:masterClrMapping/>
  </p:clrMapOvr>
  <p:transition advClick="0" advTm="15000"/>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838200" y="914400"/>
            <a:ext cx="3200400" cy="1066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Humans aren’t the only ones affected. Dogs…</a:t>
            </a:r>
          </a:p>
        </p:txBody>
      </p:sp>
    </p:spTree>
    <p:extLst>
      <p:ext uri="{BB962C8B-B14F-4D97-AF65-F5344CB8AC3E}">
        <p14:creationId xmlns="" xmlns:p14="http://schemas.microsoft.com/office/powerpoint/2010/main" val="1962143938"/>
      </p:ext>
    </p:extLst>
  </p:cSld>
  <p:clrMapOvr>
    <a:masterClrMapping/>
  </p:clrMapOvr>
  <p:transition advClick="0" advTm="10000"/>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endParaRPr lang="en-US" sz="1800" b="1" dirty="0">
              <a:solidFill>
                <a:schemeClr val="bg1"/>
              </a:solidFill>
            </a:endParaRPr>
          </a:p>
        </p:txBody>
      </p:sp>
      <p:sp>
        <p:nvSpPr>
          <p:cNvPr id="4" name="Content Placeholder 3"/>
          <p:cNvSpPr>
            <a:spLocks noGrp="1"/>
          </p:cNvSpPr>
          <p:nvPr>
            <p:ph idx="1"/>
          </p:nvPr>
        </p:nvSpPr>
        <p:spPr/>
        <p:txBody>
          <a:bodyPr/>
          <a:lstStyle/>
          <a:p>
            <a:endParaRPr lang="en-US" dirty="0"/>
          </a:p>
        </p:txBody>
      </p:sp>
      <p:pic>
        <p:nvPicPr>
          <p:cNvPr id="2050" name="Picture 2" descr="C:\Users\Michael Sr\AppData\Local\Microsoft\Windows\Temporary Internet Files\Content.IE5\ISRRQKAU\MM900236445[1].gif"/>
          <p:cNvPicPr>
            <a:picLocks noChangeAspect="1" noChangeArrowheads="1" noCrop="1"/>
          </p:cNvPicPr>
          <p:nvPr/>
        </p:nvPicPr>
        <p:blipFill>
          <a:blip r:embed="rId4" cstate="print">
            <a:extLst>
              <a:ext uri="{28A0092B-C50C-407E-A947-70E740481C1C}">
                <a14:useLocalDpi xmlns="" xmlns:a14="http://schemas.microsoft.com/office/drawing/2010/main" val="0"/>
              </a:ext>
            </a:extLst>
          </a:blip>
          <a:srcRect/>
          <a:stretch>
            <a:fillRect/>
          </a:stretch>
        </p:blipFill>
        <p:spPr bwMode="auto">
          <a:xfrm>
            <a:off x="-2590800" y="2517422"/>
            <a:ext cx="6400800" cy="64008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95612072"/>
      </p:ext>
    </p:extLst>
  </p:cSld>
  <p:clrMapOvr>
    <a:masterClrMapping/>
  </p:clrMapOvr>
  <p:transition advClick="0" advTm="8000"/>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838200" y="914400"/>
            <a:ext cx="3200400" cy="1066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…as well as </a:t>
            </a:r>
            <a:r>
              <a:rPr lang="en-US" b="1" dirty="0" smtClean="0">
                <a:solidFill>
                  <a:schemeClr val="bg1"/>
                </a:solidFill>
              </a:rPr>
              <a:t>birds…</a:t>
            </a:r>
            <a:endParaRPr lang="en-US" b="1" dirty="0">
              <a:solidFill>
                <a:schemeClr val="bg1"/>
              </a:solidFill>
            </a:endParaRPr>
          </a:p>
        </p:txBody>
      </p:sp>
    </p:spTree>
    <p:extLst>
      <p:ext uri="{BB962C8B-B14F-4D97-AF65-F5344CB8AC3E}">
        <p14:creationId xmlns="" xmlns:p14="http://schemas.microsoft.com/office/powerpoint/2010/main" val="3849784534"/>
      </p:ext>
    </p:extLst>
  </p:cSld>
  <p:clrMapOvr>
    <a:masterClrMapping/>
  </p:clrMapOvr>
  <p:transition advClick="0" advTm="800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1800" b="1" dirty="0" smtClean="0">
                <a:solidFill>
                  <a:schemeClr val="bg1"/>
                </a:solidFill>
              </a:rPr>
              <a:t>“…behaving </a:t>
            </a:r>
            <a:r>
              <a:rPr lang="en-US" sz="1800" b="1" dirty="0">
                <a:solidFill>
                  <a:schemeClr val="bg1"/>
                </a:solidFill>
              </a:rPr>
              <a:t>like bats</a:t>
            </a:r>
            <a:r>
              <a:rPr lang="en-US" sz="1800" b="1" dirty="0" smtClean="0">
                <a:solidFill>
                  <a:schemeClr val="bg1"/>
                </a:solidFill>
              </a:rPr>
              <a:t>…”</a:t>
            </a:r>
            <a:r>
              <a:rPr lang="en-US" sz="1800" b="1" dirty="0">
                <a:solidFill>
                  <a:schemeClr val="bg1"/>
                </a:solidFill>
              </a:rPr>
              <a:t/>
            </a:r>
            <a:br>
              <a:rPr lang="en-US" sz="1800" b="1" dirty="0">
                <a:solidFill>
                  <a:schemeClr val="bg1"/>
                </a:solidFill>
              </a:rPr>
            </a:br>
            <a:endParaRPr lang="en-US" sz="1800" b="1" dirty="0">
              <a:solidFill>
                <a:schemeClr val="bg1"/>
              </a:solidFill>
            </a:endParaRPr>
          </a:p>
        </p:txBody>
      </p:sp>
      <p:sp>
        <p:nvSpPr>
          <p:cNvPr id="4" name="Content Placeholder 3"/>
          <p:cNvSpPr>
            <a:spLocks noGrp="1"/>
          </p:cNvSpPr>
          <p:nvPr>
            <p:ph idx="1"/>
          </p:nvPr>
        </p:nvSpPr>
        <p:spPr/>
        <p:txBody>
          <a:bodyPr/>
          <a:lstStyle/>
          <a:p>
            <a:endParaRPr lang="en-US" dirty="0"/>
          </a:p>
        </p:txBody>
      </p:sp>
      <p:pic>
        <p:nvPicPr>
          <p:cNvPr id="3074" name="Picture 2" descr="C:\Users\Michael Sr\AppData\Local\Microsoft\Windows\Temporary Internet Files\Content.IE5\WAKQH81Y\MM900336539[1].gif"/>
          <p:cNvPicPr>
            <a:picLocks noChangeAspect="1" noChangeArrowheads="1" noCrop="1"/>
          </p:cNvPicPr>
          <p:nvPr/>
        </p:nvPicPr>
        <p:blipFill>
          <a:blip r:embed="rId4" cstate="print">
            <a:extLst>
              <a:ext uri="{28A0092B-C50C-407E-A947-70E740481C1C}">
                <a14:useLocalDpi xmlns="" xmlns:a14="http://schemas.microsoft.com/office/drawing/2010/main" val="0"/>
              </a:ext>
            </a:extLst>
          </a:blip>
          <a:srcRect/>
          <a:stretch>
            <a:fillRect/>
          </a:stretch>
        </p:blipFill>
        <p:spPr bwMode="auto">
          <a:xfrm>
            <a:off x="762000" y="1371600"/>
            <a:ext cx="5638800" cy="513130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228639862"/>
      </p:ext>
    </p:extLst>
  </p:cSld>
  <p:clrMapOvr>
    <a:masterClrMapping/>
  </p:clrMapOvr>
  <p:transition advClick="0" advTm="1200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437720" y="0"/>
            <a:ext cx="4419600" cy="19050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...have been reported to harbor the virus as well. They will try to bite and peck the innocent. Oh, the horror!</a:t>
            </a:r>
          </a:p>
        </p:txBody>
      </p:sp>
    </p:spTree>
    <p:extLst>
      <p:ext uri="{BB962C8B-B14F-4D97-AF65-F5344CB8AC3E}">
        <p14:creationId xmlns="" xmlns:p14="http://schemas.microsoft.com/office/powerpoint/2010/main" val="748188308"/>
      </p:ext>
    </p:extLst>
  </p:cSld>
  <p:clrMapOvr>
    <a:masterClrMapping/>
  </p:clrMapOvr>
  <p:transition advClick="0" advTm="15000"/>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438400" y="-457200"/>
            <a:ext cx="5829300" cy="2438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We have summoned you, Geraldo </a:t>
            </a:r>
            <a:r>
              <a:rPr lang="en-US" b="1" dirty="0" err="1">
                <a:solidFill>
                  <a:schemeClr val="bg1"/>
                </a:solidFill>
              </a:rPr>
              <a:t>Araguz</a:t>
            </a:r>
            <a:r>
              <a:rPr lang="en-US" b="1" dirty="0">
                <a:solidFill>
                  <a:schemeClr val="bg1"/>
                </a:solidFill>
              </a:rPr>
              <a:t>, to give you a mission. You are officially the bravest person on the planet. You are an army soldier like no other. You are tall and strong. Heed my words. It’s either you, or no one.</a:t>
            </a:r>
          </a:p>
        </p:txBody>
      </p:sp>
    </p:spTree>
    <p:extLst>
      <p:ext uri="{BB962C8B-B14F-4D97-AF65-F5344CB8AC3E}">
        <p14:creationId xmlns="" xmlns:p14="http://schemas.microsoft.com/office/powerpoint/2010/main" val="314466176"/>
      </p:ext>
    </p:extLst>
  </p:cSld>
  <p:clrMapOvr>
    <a:masterClrMapping/>
  </p:clrMapOvr>
  <p:transition advClick="0" advTm="18000"/>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0" y="-152400"/>
            <a:ext cx="6172200" cy="2133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Now according to the scientists, this virus has obviously been created by an evil genius who holds a big grudge. They are positive he immunized himself against it. Your mission is to find whoever’s responsible and destroy him.</a:t>
            </a:r>
          </a:p>
        </p:txBody>
      </p:sp>
    </p:spTree>
    <p:extLst>
      <p:ext uri="{BB962C8B-B14F-4D97-AF65-F5344CB8AC3E}">
        <p14:creationId xmlns="" xmlns:p14="http://schemas.microsoft.com/office/powerpoint/2010/main" val="3895929865"/>
      </p:ext>
    </p:extLst>
  </p:cSld>
  <p:clrMapOvr>
    <a:masterClrMapping/>
  </p:clrMapOvr>
  <p:transition advClick="0" advTm="18000"/>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624942" y="-2822"/>
            <a:ext cx="4648200" cy="1752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Then you must find the formula to the antidote. Once you do that, our world will be cured. God help those afflicted. God help us all.</a:t>
            </a:r>
          </a:p>
        </p:txBody>
      </p:sp>
    </p:spTree>
    <p:extLst>
      <p:ext uri="{BB962C8B-B14F-4D97-AF65-F5344CB8AC3E}">
        <p14:creationId xmlns="" xmlns:p14="http://schemas.microsoft.com/office/powerpoint/2010/main" val="4267051591"/>
      </p:ext>
    </p:extLst>
  </p:cSld>
  <p:clrMapOvr>
    <a:masterClrMapping/>
  </p:clrMapOvr>
  <p:transition advClick="0" advTm="1500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2362200"/>
          </a:xfrm>
        </p:spPr>
        <p:txBody>
          <a:bodyPr>
            <a:normAutofit fontScale="90000"/>
          </a:bodyPr>
          <a:lstStyle/>
          <a:p>
            <a:r>
              <a:rPr lang="en-US" sz="2200" b="1" dirty="0" smtClean="0">
                <a:solidFill>
                  <a:srgbClr val="FFC000"/>
                </a:solidFill>
              </a:rPr>
              <a:t>It’s the year 2067. A spaceship is flying through Space. It is operated by a renowned young astronaut named Geraldo </a:t>
            </a:r>
            <a:r>
              <a:rPr lang="en-US" sz="2200" b="1" dirty="0" err="1" smtClean="0">
                <a:solidFill>
                  <a:srgbClr val="FFC000"/>
                </a:solidFill>
              </a:rPr>
              <a:t>Araguz</a:t>
            </a:r>
            <a:r>
              <a:rPr lang="en-US" sz="2200" b="1" dirty="0" smtClean="0">
                <a:solidFill>
                  <a:srgbClr val="FFC000"/>
                </a:solidFill>
              </a:rPr>
              <a:t>. </a:t>
            </a:r>
            <a:r>
              <a:rPr lang="en-US" sz="2200" b="1" dirty="0" err="1" smtClean="0">
                <a:solidFill>
                  <a:srgbClr val="FFC000"/>
                </a:solidFill>
              </a:rPr>
              <a:t>Araguz</a:t>
            </a:r>
            <a:r>
              <a:rPr lang="en-US" sz="2200" b="1" dirty="0" smtClean="0">
                <a:solidFill>
                  <a:srgbClr val="FFC000"/>
                </a:solidFill>
              </a:rPr>
              <a:t> served in the Army and is a decorated war hero. His ancestry is Peruvian. The player does not see him yet. </a:t>
            </a:r>
            <a:r>
              <a:rPr lang="en-US" sz="2200" b="1" dirty="0" err="1" smtClean="0">
                <a:solidFill>
                  <a:srgbClr val="FFC000"/>
                </a:solidFill>
              </a:rPr>
              <a:t>Araguz</a:t>
            </a:r>
            <a:r>
              <a:rPr lang="en-US" sz="2200" b="1" dirty="0" smtClean="0">
                <a:solidFill>
                  <a:srgbClr val="FFC000"/>
                </a:solidFill>
              </a:rPr>
              <a:t> gets a call from the US government. A woman is speaking to him through his intercom.</a:t>
            </a:r>
            <a:r>
              <a:rPr lang="en-US" b="1" dirty="0" smtClean="0">
                <a:solidFill>
                  <a:srgbClr val="FFC000"/>
                </a:solidFill>
              </a:rPr>
              <a:t/>
            </a:r>
            <a:br>
              <a:rPr lang="en-US" b="1" dirty="0" smtClean="0">
                <a:solidFill>
                  <a:srgbClr val="FFC000"/>
                </a:solidFill>
              </a:rPr>
            </a:br>
            <a:endParaRPr lang="en-US" dirty="0"/>
          </a:p>
        </p:txBody>
      </p:sp>
      <p:pic>
        <p:nvPicPr>
          <p:cNvPr id="1026" name="Picture 2"/>
          <p:cNvPicPr>
            <a:picLocks noGrp="1" noChangeAspect="1" noChangeArrowheads="1"/>
          </p:cNvPicPr>
          <p:nvPr>
            <p:ph idx="1"/>
          </p:nvPr>
        </p:nvPicPr>
        <p:blipFill>
          <a:blip r:embed="rId3" cstate="print"/>
          <a:srcRect/>
          <a:stretch>
            <a:fillRect/>
          </a:stretch>
        </p:blipFill>
        <p:spPr bwMode="auto">
          <a:xfrm>
            <a:off x="838200" y="1905000"/>
            <a:ext cx="2057400" cy="1971675"/>
          </a:xfrm>
          <a:prstGeom prst="rect">
            <a:avLst/>
          </a:prstGeom>
          <a:noFill/>
          <a:ln w="9525">
            <a:noFill/>
            <a:miter lim="800000"/>
            <a:headEnd/>
            <a:tailEnd/>
          </a:ln>
        </p:spPr>
      </p:pic>
      <p:pic>
        <p:nvPicPr>
          <p:cNvPr id="1029" name="Picture 5" descr="C:\Users\Junior\AppData\Local\Microsoft\Windows\Temporary Internet Files\Content.IE5\4MZAYDRY\MM900354673[1].gif"/>
          <p:cNvPicPr>
            <a:picLocks noChangeAspect="1" noChangeArrowheads="1" noCrop="1"/>
          </p:cNvPicPr>
          <p:nvPr/>
        </p:nvPicPr>
        <p:blipFill>
          <a:blip r:embed="rId4" cstate="print"/>
          <a:srcRect/>
          <a:stretch>
            <a:fillRect/>
          </a:stretch>
        </p:blipFill>
        <p:spPr bwMode="auto">
          <a:xfrm>
            <a:off x="0" y="3671888"/>
            <a:ext cx="1828800" cy="1531620"/>
          </a:xfrm>
          <a:prstGeom prst="rect">
            <a:avLst/>
          </a:prstGeom>
          <a:noFill/>
        </p:spPr>
      </p:pic>
    </p:spTree>
  </p:cSld>
  <p:clrMapOvr>
    <a:masterClrMapping/>
  </p:clrMapOvr>
  <p:transition spd="slow" advClick="0" advTm="30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0066 -0.03631 C 0.00885 -0.02729 0.01319 -0.02035 0.0158 -0.01156 C 0.01875 -0.00139 0.01997 0.00856 0.02205 0.01897 C 0.02153 0.03192 0.02222 0.0451 0.02049 0.05805 C 0.01997 0.06152 0.01719 0.06314 0.0158 0.06614 C 0.01146 0.07563 0.00972 0.08048 0.00347 0.08881 C 0.00156 0.09737 -0.00347 0.10176 -0.00729 0.10916 C -0.01007 0.12373 -0.01424 0.13738 -0.01649 0.15218 C -0.01597 0.15703 -0.01667 0.16235 -0.01493 0.16651 C -0.01007 0.17785 0.00955 0.1945 0.01892 0.19727 C 0.02934 0.20583 0.03993 0.20861 0.05122 0.21369 C 0.06719 0.213 0.08316 0.21392 0.09896 0.21161 C 0.10191 0.21115 0.10417 0.20768 0.1066 0.2056 C 0.11424 0.19912 0.12118 0.19057 0.12656 0.18085 C 0.13056 0.17368 0.1316 0.16744 0.13733 0.16258 C 0.13924 0.15472 0.14323 0.15079 0.1467 0.14408 C 0.14774 0.13784 0.14844 0.13159 0.14965 0.12558 C 0.15052 0.12142 0.15278 0.11332 0.15278 0.11355 C 0.15365 0.1006 0.15677 0.08673 0.15434 0.07447 C 0.15382 0.06753 0.15382 0.06059 0.15278 0.05389 C 0.15226 0.05088 0.15052 0.04857 0.14965 0.04579 C 0.14774 0.03978 0.14722 0.0333 0.14514 0.02729 C 0.14392 0.02359 0.14167 0.02082 0.14045 0.01712 C 0.13628 0.00532 0.13872 0.00116 0.13125 -0.00555 C 0.12674 -0.02012 0.12188 -0.03399 0.11736 -0.04856 C 0.11649 -0.05481 0.11424 -0.06082 0.11424 -0.06707 C 0.11424 -0.08187 0.12344 -0.09528 0.13125 -0.10384 C 0.13299 -0.10569 0.13385 -0.10892 0.13576 -0.11008 C 0.13872 -0.1117 0.14201 -0.11147 0.14514 -0.11216 C 0.14722 -0.11355 0.14913 -0.11517 0.15122 -0.11609 C 0.15625 -0.11794 0.16667 -0.12026 0.16667 -0.12003 C 0.19115 -0.1191 0.21146 -0.11979 0.23438 -0.11424 C 0.23681 -0.12095 0.2375 -0.12188 0.23889 -0.12858 C 0.23993 -0.1339 0.24201 -0.14477 0.24201 -0.14454 C 0.24132 -0.1605 0.24253 -0.17692 0.23889 -0.19195 C 0.23524 -0.20698 0.22691 -0.21831 0.22049 -0.23103 C 0.21563 -0.24075 0.21337 -0.24607 0.20503 -0.25139 C 0.20052 -0.25971 0.19774 -0.26619 0.19583 -0.27613 C 0.19722 -0.29509 0.19809 -0.30111 0.2066 -0.31498 C 0.20851 -0.31822 0.21111 -0.32562 0.21424 -0.32724 C 0.21753 -0.32909 0.22135 -0.32863 0.225 -0.32932 C 0.24045 -0.3395 0.25729 -0.35129 0.27413 -0.35592 C 0.28472 -0.36517 0.28073 -0.38436 0.27413 -0.39685 C 0.27292 -0.40587 0.27083 -0.41443 0.27413 -0.42368 C 0.27569 -0.42761 0.27951 -0.429 0.28194 -0.43177 C 0.29219 -0.4438 0.3033 -0.44079 0.31736 -0.44195 C 0.33906 -0.43917 0.35868 -0.43154 0.37899 -0.4216 C 0.3816 -0.42044 0.3842 -0.41905 0.38663 -0.41744 C 0.38819 -0.41628 0.38941 -0.4142 0.39115 -0.41327 C 0.39566 -0.41073 0.40503 -0.40726 0.40503 -0.40703 C 0.41267 -0.40032 0.41753 -0.39593 0.42656 -0.39292 C 0.43108 -0.38922 0.43611 -0.38668 0.44045 -0.38251 C 0.44583 -0.37743 0.45017 -0.37118 0.4559 -0.36633 C 0.46146 -0.34435 0.45278 -0.37696 0.46042 -0.35384 C 0.46163 -0.34991 0.46354 -0.34158 0.46354 -0.34135 C 0.46302 -0.32863 0.46302 -0.30134 0.45885 -0.28631 C 0.4526 -0.26387 0.44219 -0.2426 0.43281 -0.22271 C 0.43056 -0.21785 0.40799 -0.20744 0.4066 -0.20629 C 0.39757 -0.19843 0.38715 -0.1975 0.37743 -0.19195 C 0.37118 -0.18848 0.36719 -0.18409 0.36042 -0.18177 C 0.35729 -0.179 0.35347 -0.17738 0.35122 -0.17368 C 0.34601 -0.16512 0.34253 -0.15495 0.33576 -0.14893 C 0.33507 -0.13598 0.33281 -0.12303 0.33281 -0.11008 C 0.33281 -0.08996 0.33681 -0.07354 0.34045 -0.05481 C 0.33993 -0.04787 0.34028 -0.04093 0.33889 -0.03423 C 0.33733 -0.02659 0.32795 -0.01989 0.32361 -0.01572 C 0.31563 -0.00809 0.30955 -0.00069 0.30503 0.01087 C 0.30556 0.02035 0.30486 0.0303 0.3066 0.03955 C 0.31111 0.06476 0.33507 0.08141 0.35122 0.09089 C 0.35833 0.09505 0.3658 0.09875 0.37274 0.10315 C 0.37795 0.10639 0.38819 0.11332 0.38819 0.11355 C 0.39375 0.12096 0.39479 0.12974 0.3974 0.13992 C 0.39844 0.14385 0.39983 0.15634 0.40347 0.1605 C 0.41372 0.17207 0.42639 0.17253 0.43889 0.17692 C 0.44601 0.17553 0.45347 0.17553 0.46042 0.17276 C 0.46389 0.17137 0.46649 0.16744 0.46962 0.16466 C 0.47118 0.16328 0.47431 0.1605 0.47431 0.16073 C 0.48125 0.14663 0.48264 0.13552 0.48507 0.11957 C 0.48403 0.09968 0.48438 0.0747 0.47743 0.05597 C 0.46997 0.03608 0.45903 0.01873 0.45122 -0.00139 C 0.45382 -0.01225 0.45503 -0.02405 0.45885 -0.03423 C 0.46302 -0.04533 0.47552 -0.05365 0.48351 -0.05874 C 0.49566 -0.08071 0.48056 -0.05712 0.49427 -0.06915 C 0.49566 -0.07053 0.49601 -0.07377 0.4974 -0.07516 C 0.49861 -0.07655 0.50069 -0.07608 0.50191 -0.07724 C 0.50608 -0.08025 0.5099 -0.08464 0.51406 -0.08742 C 0.52031 -0.09135 0.52622 -0.09158 0.53281 -0.09366 C 0.54913 -0.09921 0.56493 -0.10222 0.57726 -0.11818 C 0.58194 -0.14176 0.57726 -0.14153 0.56806 -0.15934 C 0.55677 -0.18131 0.57222 -0.16327 0.55278 -0.18177 C 0.54931 -0.20004 0.55451 -0.1783 0.54358 -0.20028 C 0.54236 -0.20259 0.54253 -0.20583 0.54201 -0.20837 C 0.53958 -0.21716 0.53906 -0.21646 0.53438 -0.22271 C 0.53229 -0.2308 0.53125 -0.23913 0.52951 -0.24745 C 0.53073 -0.25347 0.53038 -0.26017 0.53281 -0.26572 C 0.53385 -0.2685 0.53663 -0.26896 0.53872 -0.26989 C 0.55174 -0.27497 0.56563 -0.27567 0.57899 -0.27798 C 0.58715 -0.27937 0.59531 -0.28076 0.60347 -0.28214 C 0.60764 -0.28284 0.6158 -0.28423 0.6158 -0.28399 C 0.62813 -0.29509 0.62101 -0.30666 0.61406 -0.32724 C 0.6125 -0.33256 0.60903 -0.33672 0.6066 -0.34158 C 0.60434 -0.3462 0.60313 -0.35176 0.60052 -0.35592 C 0.59306 -0.36794 0.59358 -0.35985 0.58819 -0.37026 C 0.58299 -0.37997 0.58021 -0.3876 0.57274 -0.395 C 0.5717 -0.39847 0.57101 -0.40217 0.56962 -0.40518 C 0.5684 -0.40749 0.56597 -0.40865 0.5651 -0.41119 C 0.56389 -0.41443 0.56441 -0.41836 0.56354 -0.4216 C 0.56285 -0.42437 0.56146 -0.42692 0.56042 -0.42969 C 0.5599 -0.43247 0.55885 -0.43524 0.55885 -0.43802 C 0.55885 -0.45768 0.56892 -0.45282 0.58021 -0.45629 C 0.59566 -0.45559 0.61111 -0.45559 0.62656 -0.45444 C 0.64323 -0.45328 0.66632 -0.44287 0.68351 -0.43802 C 0.69149 -0.43085 0.70104 -0.42715 0.70972 -0.4216 C 0.73038 -0.40842 0.71806 -0.41235 0.73733 -0.40934 C 0.74271 -0.39847 0.74913 -0.395 0.75747 -0.38876 C 0.7658 -0.38251 0.76372 -0.37812 0.77431 -0.37234 C 0.77639 -0.36818 0.7783 -0.36401 0.78038 -0.36008 C 0.78333 -0.35453 0.78976 -0.34366 0.78976 -0.34343 C 0.7934 -0.29972 0.7842 -0.26642 0.75278 -0.2493 C 0.74149 -0.23682 0.7309 -0.22849 0.72205 -0.21253 C 0.72413 -0.19334 0.72378 -0.17368 0.72813 -0.15518 C 0.73247 -0.13668 0.74878 -0.11563 0.75885 -0.10176 C 0.75938 -0.09898 0.75938 -0.0962 0.76042 -0.09366 C 0.76163 -0.09065 0.76406 -0.0888 0.7651 -0.08557 C 0.76632 -0.08164 0.76615 -0.07724 0.76667 -0.07308 C 0.75885 -0.02243 0.72431 -0.01202 0.69115 -0.00763 C 0.67153 -0.00879 0.65365 -0.01064 0.63438 -0.01364 C 0.62031 -0.01133 0.61997 -0.01249 0.61736 0.00463 C 0.61858 0.03354 0.61771 0.04117 0.62361 0.06406 C 0.62865 0.08349 0.64184 0.09482 0.65278 0.10708 C 0.65556 0.11032 0.65747 0.11471 0.66042 0.11749 C 0.66267 0.11957 0.6658 0.1198 0.66823 0.12165 C 0.67917 0.12951 0.68941 0.13876 0.70052 0.14616 C 0.71076 0.15287 0.72205 0.15565 0.73281 0.1605 C 0.73837 0.15981 0.7441 0.15981 0.74965 0.15842 C 0.7559 0.15703 0.76823 0.15218 0.76823 0.15241 C 0.77465 0.13899 0.76667 0.15241 0.77743 0.14408 C 0.77934 0.14269 0.78003 0.13923 0.78194 0.13784 C 0.78472 0.13576 0.78802 0.13529 0.79115 0.13391 C 0.80486 0.11564 0.79861 0.12188 0.80816 0.11332 C 0.81181 0.09922 0.81319 0.1006 0.80816 0.08465 C 0.80677 0.08025 0.80208 0.07239 0.80208 0.07262 C 0.79965 0.05921 0.79826 0.05551 0.80208 0.03747 C 0.80347 0.03122 0.80712 0.0266 0.80972 0.02105 C 0.81858 0.00185 0.82188 -0.01966 0.83438 -0.03631 C 0.8375 -0.05111 0.83924 -0.06383 0.84045 -0.07932 C 0.83767 -0.10546 0.83542 -0.12627 0.825 -0.14893 C 0.8224 -0.16027 0.82066 -0.1598 0.81892 -0.17368 C 0.82222 -0.18663 0.82292 -0.19079 0.83281 -0.19403 C 0.84375 -0.20166 0.85625 -0.20536 0.86667 -0.21461 C 0.87083 -0.2308 0.86736 -0.24422 0.85885 -0.25555 C 0.85434 -0.26781 0.85208 -0.27752 0.84358 -0.28631 C 0.84115 -0.29625 0.83576 -0.3062 0.83125 -0.31498 C 0.82847 -0.33973 0.82934 -0.31892 0.83281 -0.34366 C 0.83785 -0.37881 0.8309 -0.34782 0.83733 -0.37442 C 0.83837 -0.37858 0.8375 -0.38483 0.84045 -0.38668 C 0.85799 -0.39824 0.86389 -0.40078 0.88507 -0.4031 C 0.89896 -0.40148 0.91267 -0.40055 0.92656 -0.39893 C 0.93872 -0.39755 0.95139 -0.39292 0.96354 -0.39292 " pathEditMode="relative" rAng="0" ptsTypes="ffffffffffffffffffffffffffffffffffffffffffffffffffffffffffffffffffffffffffffffffffffffffffffffffffffffffffffffffffffffffffffffffffffffffffffffffffffffffffffffA">
                                      <p:cBhvr>
                                        <p:cTn id="6" dur="5000" fill="hold"/>
                                        <p:tgtEl>
                                          <p:spTgt spid="1029"/>
                                        </p:tgtEl>
                                        <p:attrNameLst>
                                          <p:attrName>ppt_x</p:attrName>
                                          <p:attrName>ppt_y</p:attrName>
                                        </p:attrNameLst>
                                      </p:cBhvr>
                                      <p:rCtr x="46700" y="-8600"/>
                                    </p:animMotion>
                                  </p:childTnLst>
                                  <p:subTnLst>
                                    <p:audio>
                                      <p:cMediaNode>
                                        <p:cTn display="0" masterRel="sameClick">
                                          <p:stCondLst>
                                            <p:cond evt="begin" delay="0">
                                              <p:tn val="5"/>
                                            </p:cond>
                                          </p:stCondLst>
                                          <p:endCondLst>
                                            <p:cond evt="onStopAudio" delay="0">
                                              <p:tgtEl>
                                                <p:sldTgt/>
                                              </p:tgtEl>
                                            </p:cond>
                                          </p:endCondLst>
                                        </p:cTn>
                                        <p:tgtEl>
                                          <p:sndTgt r:embed="rId2" name="whoosh.wav"/>
                                        </p:tgtEl>
                                      </p:cMediaNode>
                                    </p:audio>
                                  </p:subTnLst>
                                </p:cTn>
                              </p:par>
                              <p:par>
                                <p:cTn id="7" presetID="2" presetClass="entr" presetSubtype="4"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additive="base">
                                        <p:cTn id="9" dur="5000" fill="hold"/>
                                        <p:tgtEl>
                                          <p:spTgt spid="2"/>
                                        </p:tgtEl>
                                        <p:attrNameLst>
                                          <p:attrName>ppt_x</p:attrName>
                                        </p:attrNameLst>
                                      </p:cBhvr>
                                      <p:tavLst>
                                        <p:tav tm="0">
                                          <p:val>
                                            <p:strVal val="#ppt_x"/>
                                          </p:val>
                                        </p:tav>
                                        <p:tav tm="100000">
                                          <p:val>
                                            <p:strVal val="#ppt_x"/>
                                          </p:val>
                                        </p:tav>
                                      </p:tavLst>
                                    </p:anim>
                                    <p:anim calcmode="lin" valueType="num">
                                      <p:cBhvr additive="base">
                                        <p:cTn id="10" dur="5000" fill="hold"/>
                                        <p:tgtEl>
                                          <p:spTgt spid="2"/>
                                        </p:tgtEl>
                                        <p:attrNameLst>
                                          <p:attrName>ppt_y</p:attrName>
                                        </p:attrNameLst>
                                      </p:cBhvr>
                                      <p:tavLst>
                                        <p:tav tm="0">
                                          <p:val>
                                            <p:strVal val="1+#ppt_h/2"/>
                                          </p:val>
                                        </p:tav>
                                        <p:tav tm="100000">
                                          <p:val>
                                            <p:strVal val="#ppt_y"/>
                                          </p:val>
                                        </p:tav>
                                      </p:tavLst>
                                    </p:anim>
                                  </p:childTnLst>
                                </p:cTn>
                              </p:par>
                            </p:childTnLst>
                          </p:cTn>
                        </p:par>
                        <p:par>
                          <p:cTn id="11" fill="hold">
                            <p:stCondLst>
                              <p:cond delay="5000"/>
                            </p:stCondLst>
                            <p:childTnLst>
                              <p:par>
                                <p:cTn id="12" presetID="0" presetClass="path" presetSubtype="0" accel="50000" decel="50000" fill="hold" nodeType="afterEffect">
                                  <p:stCondLst>
                                    <p:cond delay="0"/>
                                  </p:stCondLst>
                                  <p:childTnLst>
                                    <p:animMotion origin="layout" path="M 0.96354 -0.39292 C 0.9507 -0.38714 0.96823 -0.39477 0.95278 -0.38876 C 0.94966 -0.3876 0.94358 -0.38482 0.94358 -0.38482 C 0.9408 -0.38228 0.93716 -0.38112 0.93438 -0.37858 C 0.92778 -0.37257 0.9257 -0.36216 0.91893 -0.35615 C 0.91389 -0.34597 0.90782 -0.32793 0.90052 -0.32123 C 0.89497 -0.29902 0.90365 -0.33186 0.89584 -0.30897 C 0.89184 -0.29717 0.89045 -0.28445 0.8882 -0.27197 C 0.88924 -0.23982 0.88802 -0.19935 0.90348 -0.1716 C 0.90504 -0.16489 0.91129 -0.15309 0.91129 -0.15309 C 0.91389 -0.13737 0.91077 -0.15217 0.9158 -0.13876 C 0.91823 -0.13228 0.92084 -0.11702 0.92205 -0.11008 C 0.92257 -0.1073 0.92275 -0.10453 0.92344 -0.10198 C 0.92431 -0.09782 0.92657 -0.08973 0.92657 -0.08973 C 0.9257 -0.03723 0.93854 0.02891 0.90052 0.06198 C 0.89479 0.07309 0.89358 0.07609 0.89115 0.08858 C 0.89045 0.13183 0.90018 0.18363 0.88038 0.22179 C 0.8783 0.22988 0.87691 0.24145 0.87118 0.24654 C 0.85938 0.25694 0.84827 0.27059 0.83438 0.27521 C 0.81389 0.29325 0.78924 0.27452 0.76806 0.26897 C 0.76129 0.26365 0.75712 0.26134 0.74966 0.25879 C 0.73768 0.24769 0.75573 0.26342 0.73438 0.25047 C 0.73073 0.24839 0.725 0.24237 0.725 0.24237 C 0.72257 0.23705 0.71806 0.23358 0.7158 0.22803 C 0.70573 0.20421 0.72483 0.23266 0.71129 0.2056 C 0.70295 0.18895 0.7007 0.18641 0.68507 0.18294 C 0.68351 0.18317 0.66059 0.17877 0.65434 0.18918 C 0.6533 0.19103 0.65157 0.20236 0.65122 0.20352 C 0.64844 0.21185 0.64584 0.2204 0.64202 0.22803 C 0.64098 0.23012 0.63976 0.23197 0.63889 0.23428 C 0.6382 0.23613 0.63785 0.23821 0.63733 0.24029 C 0.63646 0.24376 0.63559 0.24723 0.63438 0.25047 C 0.63334 0.25301 0.62726 0.26481 0.625 0.26897 C 0.62448 0.27012 0.61181 0.27637 0.60973 0.27729 C 0.5974 0.27475 0.5849 0.27406 0.57275 0.27105 C 0.56702 0.26966 0.56146 0.26642 0.55573 0.26504 C 0.54844 0.25995 0.54306 0.25694 0.53577 0.25047 C 0.53038 0.24584 0.52344 0.24815 0.51736 0.24654 C 0.50816 0.24723 0.49861 0.24607 0.48976 0.24862 C 0.48594 0.24954 0.48038 0.25671 0.48038 0.25671 C 0.4566 0.25509 0.43334 0.25093 0.40973 0.24862 C 0.40955 0.24862 0.39775 0.24654 0.39584 0.24445 C 0.39445 0.24284 0.39393 0.24006 0.39271 0.23821 C 0.3849 0.22665 0.3816 0.22133 0.37118 0.21786 C 0.36459 0.21185 0.36302 0.20398 0.35886 0.19519 C 0.35538 0.18826 0.35104 0.18317 0.34966 0.17484 C 0.34775 0.1642 0.34705 0.15125 0.34202 0.142 C 0.33872 0.13599 0.33403 0.13206 0.32969 0.12766 C 0.32691 0.11679 0.31858 0.11217 0.31129 0.10708 C 0.30712 0.10778 0.30278 0.10778 0.29896 0.10916 C 0.29427 0.11078 0.29393 0.11494 0.29115 0.11934 C 0.28698 0.12605 0.2816 0.12905 0.27743 0.13576 C 0.27466 0.14038 0.27223 0.14524 0.26962 0.1501 C 0.26754 0.15403 0.26354 0.16235 0.26354 0.16235 C 0.26163 0.16999 0.25747 0.17415 0.25434 0.18086 C 0.25295 0.19635 0.25139 0.20884 0.24809 0.22387 C 0.24757 0.2322 0.24757 0.24052 0.24653 0.24862 C 0.24479 0.26087 0.24306 0.26064 0.23889 0.27105 C 0.22917 0.2951 0.21858 0.31453 0.19723 0.32031 C 0.18525 0.3284 0.175 0.3254 0.16198 0.32239 C 0.14861 0.2951 0.15573 0.31476 0.15729 0.25671 C 0.15191 0.24584 0.1507 0.24214 0.14202 0.23821 C 0.13438 0.2389 0.12639 0.23798 0.11893 0.24029 C 0.11684 0.24099 0.11615 0.24492 0.11424 0.24654 C 0.11285 0.24769 0.11129 0.24792 0.10973 0.24862 C 0.10556 0.25671 0.09913 0.25926 0.09271 0.26504 C 0.08177 0.27498 0.09427 0.26827 0.08351 0.27313 C 0.07205 0.2692 0.06146 0.26689 0.04966 0.26504 C 0.03768 0.25278 0.02309 0.247 0.00955 0.23821 C 0.00538 0.23543 0.00191 0.23058 -0.0026 0.22803 C -0.00521 0.22665 -0.00781 0.22526 -0.01024 0.22387 C -0.01371 0.21046 -0.00885 0.22572 -0.01805 0.21161 C -0.02534 0.20051 -0.02968 0.18594 -0.04114 0.18086 C -0.04288 0.17392 -0.04757 0.15773 -0.05034 0.15218 C -0.05816 0.13691 -0.06875 0.12605 -0.07656 0.11124 C -0.07899 0.10037 -0.08611 0.09274 -0.08871 0.08257 C -0.08923 0.08049 -0.08906 0.07794 -0.09027 0.07632 C -0.09149 0.0747 -0.0934 0.07494 -0.09496 0.07424 C -0.09722 0.06291 -0.10642 0.05227 -0.1118 0.04163 C -0.11996 0.02498 -0.12257 0.00671 -0.12725 -0.01179 C -0.1309 -0.0259 -0.13385 -0.04024 -0.13646 -0.05481 C -0.13767 -0.06151 -0.13958 -0.07516 -0.13958 -0.07516 C -0.1368 -0.13529 -0.13593 -0.19565 -0.13194 -0.25555 C -0.13021 -0.28237 -0.13212 -0.31198 -0.12569 -0.33765 C -0.12378 -0.35545 -0.12153 -0.36979 -0.1118 -0.38274 C -0.1059 -0.40541 -0.08715 -0.42183 -0.07187 -0.43177 C -0.03385 -0.45698 0.00903 -0.47224 0.05122 -0.47895 C 0.06146 -0.48057 0.07153 -0.48404 0.08195 -0.48519 C 0.09636 -0.48704 0.125 -0.48936 0.125 -0.48936 C 0.14948 -0.48751 0.17309 -0.4845 0.19723 -0.47895 C 0.20677 -0.47386 0.21337 -0.47294 0.22344 -0.47086 C 0.23438 -0.46854 0.24323 -0.46415 0.25434 -0.46253 C 0.27153 -0.45467 0.27657 -0.4579 0.30191 -0.45652 C 0.33403 -0.44935 0.3665 -0.44495 0.39879 -0.4401 C 0.41493 -0.43455 0.39306 -0.44148 0.42657 -0.43593 C 0.43177 -0.43501 0.43681 -0.4327 0.44202 -0.43177 C 0.44861 -0.43062 0.45538 -0.43062 0.46198 -0.42992 C 0.48386 -0.42391 0.48907 -0.41073 0.50348 -0.39084 C 0.50695 -0.37673 0.50434 -0.38552 0.5158 -0.36216 C 0.51684 -0.36008 0.51893 -0.35615 0.51893 -0.35615 C 0.52205 -0.34389 0.52761 -0.33395 0.53282 -0.32331 C 0.53837 -0.31198 0.53351 -0.31868 0.53733 -0.30897 C 0.54167 -0.29741 0.54532 -0.28561 0.54948 -0.27405 C 0.55243 -0.25555 0.55886 -0.24051 0.56337 -0.22294 C 0.56754 -0.2079 0.56893 -0.19195 0.57431 -0.17784 C 0.57604 -0.16628 0.57761 -0.15425 0.58038 -0.14292 C 0.58195 -0.12927 0.58507 -0.11771 0.58663 -0.10407 C 0.58525 -0.06683 0.58403 -0.03284 0.57101 0.00047 C 0.56841 0.01434 0.56268 0.02544 0.56025 0.03955 C 0.55764 0.05736 0.55348 0.0747 0.55122 0.09274 C 0.55226 0.12258 0.55104 0.1494 0.56511 0.17276 C 0.5691 0.18687 0.57639 0.19797 0.58351 0.20953 C 0.58802 0.2167 0.5908 0.22572 0.59584 0.2322 C 0.60018 0.23775 0.60677 0.24122 0.61129 0.24654 C 0.62066 0.25764 0.62674 0.27198 0.63733 0.28123 C 0.64323 0.29186 0.65035 0.30065 0.65729 0.3099 C 0.66285 0.3173 0.67066 0.32216 0.67587 0.33049 C 0.68334 0.34274 0.6875 0.3587 0.69427 0.36934 C 0.70261 0.38252 0.72396 0.38368 0.73577 0.38576 C 0.7467 0.39062 0.75799 0.39362 0.76962 0.39617 C 0.80799 0.39478 0.84532 0.39085 0.88351 0.38784 C 0.89271 0.38715 0.90209 0.38668 0.91129 0.38576 C 0.92101 0.38483 0.94045 0.38183 0.94045 0.38183 C 0.95955 0.38368 0.9783 0.38784 0.9974 0.38992 C 1.00868 0.39501 1.02101 0.39501 1.03282 0.39617 C 1.04254 0.39848 1.03872 0.39825 1.04358 0.39825 " pathEditMode="relative" ptsTypes="fffffffffffffffffffffffffffffffffffffffffffffffffffffffffffffffffffffffffffffffffffffffffffffffffffffffffffffffffffffffffffffA">
                                      <p:cBhvr>
                                        <p:cTn id="13" dur="5000" fill="hold"/>
                                        <p:tgtEl>
                                          <p:spTgt spid="102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152400" y="-155222"/>
            <a:ext cx="6705600" cy="2209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 United States government has made you something special. In my </a:t>
            </a:r>
            <a:r>
              <a:rPr lang="en-US" b="1" dirty="0" smtClean="0">
                <a:solidFill>
                  <a:schemeClr val="bg1"/>
                </a:solidFill>
              </a:rPr>
              <a:t>hand, </a:t>
            </a:r>
            <a:r>
              <a:rPr lang="en-US" b="1" dirty="0">
                <a:solidFill>
                  <a:schemeClr val="bg1"/>
                </a:solidFill>
              </a:rPr>
              <a:t>I hold a special spray. It is truly one of a kind. It will give your existing space suit a protective aura, hence it will make you, Geraldo </a:t>
            </a:r>
            <a:r>
              <a:rPr lang="en-US" b="1" dirty="0" err="1">
                <a:solidFill>
                  <a:schemeClr val="bg1"/>
                </a:solidFill>
              </a:rPr>
              <a:t>Araguz</a:t>
            </a:r>
            <a:r>
              <a:rPr lang="en-US" b="1" dirty="0">
                <a:solidFill>
                  <a:schemeClr val="bg1"/>
                </a:solidFill>
              </a:rPr>
              <a:t>, immune to this new Rabies-X.</a:t>
            </a: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 xmlns:a14="http://schemas.microsoft.com/office/drawing/2010/main" val="0"/>
              </a:ext>
            </a:extLst>
          </a:blip>
          <a:srcRect/>
          <a:stretch>
            <a:fillRect/>
          </a:stretch>
        </p:blipFill>
        <p:spPr bwMode="auto">
          <a:xfrm flipH="1">
            <a:off x="1726058" y="3657600"/>
            <a:ext cx="1842923" cy="123825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958568065"/>
      </p:ext>
    </p:extLst>
  </p:cSld>
  <p:clrMapOvr>
    <a:masterClrMapping/>
  </p:clrMapOvr>
  <p:transition advClick="0" advTm="18000"/>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28600" y="1447802"/>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1981200" y="1563762"/>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17479483" flipV="1">
            <a:off x="4126613" y="-444981"/>
            <a:ext cx="51816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81300" y="152400"/>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And we shall now hand you a brand new plasma gun. Your one and only weapon for defense.</a:t>
            </a:r>
            <a:endParaRPr lang="en-US" b="1" dirty="0">
              <a:solidFill>
                <a:schemeClr val="bg1"/>
              </a:solidFill>
            </a:endParaRP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 xmlns:a14="http://schemas.microsoft.com/office/drawing/2010/main" val="0"/>
              </a:ext>
            </a:extLst>
          </a:blip>
          <a:srcRect/>
          <a:stretch>
            <a:fillRect/>
          </a:stretch>
        </p:blipFill>
        <p:spPr bwMode="auto">
          <a:xfrm>
            <a:off x="3886200" y="5492044"/>
            <a:ext cx="1772080" cy="1238250"/>
          </a:xfrm>
          <a:prstGeom prst="rect">
            <a:avLst/>
          </a:prstGeom>
          <a:noFill/>
          <a:extLst>
            <a:ext uri="{909E8E84-426E-40DD-AFC4-6F175D3DCCD1}">
              <a14:hiddenFill xmlns="" xmlns:a14="http://schemas.microsoft.com/office/drawing/2010/main">
                <a:solidFill>
                  <a:srgbClr val="FFFFFF"/>
                </a:solidFill>
              </a14:hiddenFill>
            </a:ext>
          </a:extLst>
        </p:spPr>
      </p:pic>
      <p:pic>
        <p:nvPicPr>
          <p:cNvPr id="5122" name="Picture 2" descr="C:\Users\0510096\AppData\Local\Microsoft\Windows\Temporary Internet Files\Content.IE5\GUT14TK6\MM900283545[1].gif"/>
          <p:cNvPicPr>
            <a:picLocks noChangeAspect="1" noChangeArrowheads="1" noCrop="1"/>
          </p:cNvPicPr>
          <p:nvPr/>
        </p:nvPicPr>
        <p:blipFill>
          <a:blip r:embed="rId6" cstate="print">
            <a:extLst>
              <a:ext uri="{28A0092B-C50C-407E-A947-70E740481C1C}">
                <a14:useLocalDpi xmlns="" xmlns:a14="http://schemas.microsoft.com/office/drawing/2010/main" val="0"/>
              </a:ext>
            </a:extLst>
          </a:blip>
          <a:srcRect/>
          <a:stretch>
            <a:fillRect/>
          </a:stretch>
        </p:blipFill>
        <p:spPr bwMode="auto">
          <a:xfrm>
            <a:off x="-152400" y="4038600"/>
            <a:ext cx="6456423" cy="1057275"/>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096976110"/>
      </p:ext>
    </p:extLst>
  </p:cSld>
  <p:clrMapOvr>
    <a:masterClrMapping/>
  </p:clrMapOvr>
  <p:transition advClick="0" advTm="15000"/>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28600" y="1447802"/>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1981200" y="1563762"/>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81300" y="152400"/>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Spray your suit with it now. </a:t>
            </a:r>
            <a:r>
              <a:rPr lang="en-US" b="1" dirty="0">
                <a:solidFill>
                  <a:schemeClr val="bg1"/>
                </a:solidFill>
              </a:rPr>
              <a:t>Then please come outside with us. We have another surprise for you.</a:t>
            </a: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 xmlns:a14="http://schemas.microsoft.com/office/drawing/2010/main" val="0"/>
              </a:ext>
            </a:extLst>
          </a:blip>
          <a:srcRect/>
          <a:stretch>
            <a:fillRect/>
          </a:stretch>
        </p:blipFill>
        <p:spPr bwMode="auto">
          <a:xfrm>
            <a:off x="3886200" y="5492044"/>
            <a:ext cx="1772080" cy="123825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119823215"/>
      </p:ext>
    </p:extLst>
  </p:cSld>
  <p:clrMapOvr>
    <a:masterClrMapping/>
  </p:clrMapOvr>
  <p:transition advClick="0" advTm="12000"/>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4098" name="Picture 2" descr="C:\Users\0510096\AppData\Local\Microsoft\Windows\Temporary Internet Files\Content.IE5\O0SR2ISC\MM900354624[1].gif"/>
          <p:cNvPicPr>
            <a:picLocks noChangeAspect="1" noChangeArrowheads="1" noCrop="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352800" y="1368399"/>
            <a:ext cx="5214777" cy="4733412"/>
          </a:xfrm>
          <a:prstGeom prst="rect">
            <a:avLst/>
          </a:prstGeom>
          <a:noFill/>
          <a:extLst>
            <a:ext uri="{909E8E84-426E-40DD-AFC4-6F175D3DCCD1}">
              <a14:hiddenFill xmlns="" xmlns:a14="http://schemas.microsoft.com/office/drawing/2010/main">
                <a:solidFill>
                  <a:srgbClr val="FFFFFF"/>
                </a:solidFill>
              </a14:hiddenFill>
            </a:ext>
          </a:extLst>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flipH="1">
            <a:off x="163688" y="0"/>
            <a:ext cx="6465711" cy="2904066"/>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I have already served my country, now it’s time to serve the world! Do not fear, Geraldo </a:t>
            </a:r>
            <a:r>
              <a:rPr lang="en-US" b="1" dirty="0" err="1">
                <a:solidFill>
                  <a:schemeClr val="bg1"/>
                </a:solidFill>
              </a:rPr>
              <a:t>Araguz</a:t>
            </a:r>
            <a:r>
              <a:rPr lang="en-US" b="1" dirty="0">
                <a:solidFill>
                  <a:schemeClr val="bg1"/>
                </a:solidFill>
              </a:rPr>
              <a:t> is here! </a:t>
            </a:r>
            <a:r>
              <a:rPr lang="en-US" b="1" dirty="0" smtClean="0">
                <a:solidFill>
                  <a:schemeClr val="bg1"/>
                </a:solidFill>
              </a:rPr>
              <a:t>My favorite space suit, which I take as a brother, is better than ever before and I will honorably wear it. Thank you so much for the gift! Geraldo </a:t>
            </a:r>
            <a:r>
              <a:rPr lang="en-US" b="1" dirty="0" err="1">
                <a:solidFill>
                  <a:schemeClr val="bg1"/>
                </a:solidFill>
              </a:rPr>
              <a:t>Araguz</a:t>
            </a:r>
            <a:r>
              <a:rPr lang="en-US" b="1" dirty="0">
                <a:solidFill>
                  <a:schemeClr val="bg1"/>
                </a:solidFill>
              </a:rPr>
              <a:t>, at your service. I thank you for this mission and I am just honored!</a:t>
            </a:r>
          </a:p>
        </p:txBody>
      </p:sp>
      <p:pic>
        <p:nvPicPr>
          <p:cNvPr id="12" name="Picture 3" descr="C:\Users\Junior\AppData\Local\Microsoft\Windows\Temporary Internet Files\Content.IE5\4MZAYDRY\MM900046537[1].gif"/>
          <p:cNvPicPr>
            <a:picLocks noChangeAspect="1" noChangeArrowheads="1" noCrop="1"/>
          </p:cNvPicPr>
          <p:nvPr/>
        </p:nvPicPr>
        <p:blipFill>
          <a:blip r:embed="rId3" cstate="print"/>
          <a:srcRect/>
          <a:stretch>
            <a:fillRect/>
          </a:stretch>
        </p:blipFill>
        <p:spPr bwMode="auto">
          <a:xfrm>
            <a:off x="1905001" y="2727759"/>
            <a:ext cx="1569576" cy="3333211"/>
          </a:xfrm>
          <a:prstGeom prst="rect">
            <a:avLst/>
          </a:prstGeom>
          <a:noFill/>
        </p:spPr>
      </p:pic>
      <p:pic>
        <p:nvPicPr>
          <p:cNvPr id="11"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a:off x="333022" y="2663920"/>
            <a:ext cx="1676400" cy="3453385"/>
          </a:xfrm>
          <a:prstGeom prst="rect">
            <a:avLst/>
          </a:prstGeom>
          <a:noFill/>
        </p:spPr>
      </p:pic>
    </p:spTree>
    <p:extLst>
      <p:ext uri="{BB962C8B-B14F-4D97-AF65-F5344CB8AC3E}">
        <p14:creationId xmlns="" xmlns:p14="http://schemas.microsoft.com/office/powerpoint/2010/main" val="2686764958"/>
      </p:ext>
    </p:extLst>
  </p:cSld>
  <p:clrMapOvr>
    <a:masterClrMapping/>
  </p:clrMapOvr>
  <p:transition advClick="0" advTm="25000"/>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200" b="1" dirty="0" smtClean="0">
                <a:solidFill>
                  <a:schemeClr val="bg1"/>
                </a:solidFill>
              </a:rPr>
              <a:t>Everyone walks outside of the spaceship. Another surprise from the US govern</a:t>
            </a:r>
            <a:r>
              <a:rPr lang="en-US" sz="3200" b="1" dirty="0" smtClean="0"/>
              <a:t>me</a:t>
            </a:r>
            <a:r>
              <a:rPr lang="en-US" sz="3200" b="1" dirty="0" smtClean="0">
                <a:solidFill>
                  <a:schemeClr val="bg1"/>
                </a:solidFill>
              </a:rPr>
              <a:t>nt awaits </a:t>
            </a:r>
            <a:r>
              <a:rPr lang="en-US" sz="3200" b="1" dirty="0" err="1" smtClean="0">
                <a:solidFill>
                  <a:schemeClr val="bg1"/>
                </a:solidFill>
              </a:rPr>
              <a:t>Araguz</a:t>
            </a:r>
            <a:r>
              <a:rPr lang="en-US" sz="3200" b="1" dirty="0" smtClean="0">
                <a:solidFill>
                  <a:schemeClr val="bg1"/>
                </a:solidFill>
              </a:rPr>
              <a:t>.</a:t>
            </a:r>
            <a:endParaRPr lang="en-US" sz="3200" b="1" dirty="0">
              <a:solidFill>
                <a:schemeClr val="bg1"/>
              </a:solidFill>
            </a:endParaRPr>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 xmlns:p14="http://schemas.microsoft.com/office/powerpoint/2010/main" val="2983503597"/>
      </p:ext>
    </p:extLst>
  </p:cSld>
  <p:clrMapOvr>
    <a:masterClrMapping/>
  </p:clrMapOvr>
  <p:transition advClick="0" advTm="8000"/>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3" cstate="print"/>
          <a:srcRect/>
          <a:stretch>
            <a:fillRect/>
          </a:stretch>
        </p:blipFill>
        <p:spPr bwMode="auto">
          <a:xfrm>
            <a:off x="-381000" y="1563762"/>
            <a:ext cx="262631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4" cstate="print"/>
          <a:srcRect/>
          <a:stretch>
            <a:fillRect/>
          </a:stretch>
        </p:blipFill>
        <p:spPr bwMode="auto">
          <a:xfrm>
            <a:off x="1828800" y="1679722"/>
            <a:ext cx="2438400" cy="5178279"/>
          </a:xfrm>
          <a:prstGeom prst="rect">
            <a:avLst/>
          </a:prstGeom>
          <a:noFill/>
        </p:spPr>
      </p:pic>
      <p:pic>
        <p:nvPicPr>
          <p:cNvPr id="10" name="Picture 6" descr="C:\Users\Junior\AppData\Local\Microsoft\Windows\Temporary Internet Files\Content.IE5\4MZAYDRY\MM900234677[1].gif"/>
          <p:cNvPicPr>
            <a:picLocks noGrp="1" noChangeAspect="1" noChangeArrowheads="1" noCrop="1"/>
          </p:cNvPicPr>
          <p:nvPr>
            <p:ph idx="1"/>
          </p:nvPr>
        </p:nvPicPr>
        <p:blipFill>
          <a:blip r:embed="rId5" cstate="print"/>
          <a:srcRect/>
          <a:stretch>
            <a:fillRect/>
          </a:stretch>
        </p:blipFill>
        <p:spPr bwMode="auto">
          <a:xfrm rot="5400000" flipV="1">
            <a:off x="3612137" y="1264663"/>
            <a:ext cx="6201569" cy="5501043"/>
          </a:xfrm>
          <a:prstGeom prst="rect">
            <a:avLst/>
          </a:prstGeom>
          <a:noFill/>
        </p:spPr>
      </p:pic>
      <p:sp>
        <p:nvSpPr>
          <p:cNvPr id="8" name="Cloud Callout 7"/>
          <p:cNvSpPr/>
          <p:nvPr/>
        </p:nvSpPr>
        <p:spPr>
          <a:xfrm>
            <a:off x="2826328" y="187036"/>
            <a:ext cx="4412672" cy="1676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Our mechanics have crafted for you something you are going to love. Use it proudly. Drive it proudly.</a:t>
            </a:r>
            <a:endParaRPr lang="en-US" b="1" dirty="0">
              <a:solidFill>
                <a:schemeClr val="bg1"/>
              </a:solidFill>
            </a:endParaRPr>
          </a:p>
        </p:txBody>
      </p:sp>
    </p:spTree>
    <p:extLst>
      <p:ext uri="{BB962C8B-B14F-4D97-AF65-F5344CB8AC3E}">
        <p14:creationId xmlns="" xmlns:p14="http://schemas.microsoft.com/office/powerpoint/2010/main" val="2392242614"/>
      </p:ext>
    </p:extLst>
  </p:cSld>
  <p:clrMapOvr>
    <a:masterClrMapping/>
  </p:clrMapOvr>
  <p:transition advClick="0" advTm="12000"/>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200" b="1" dirty="0" smtClean="0">
                <a:solidFill>
                  <a:schemeClr val="bg1"/>
                </a:solidFill>
              </a:rPr>
              <a:t>Everyone walks outside of the spaceship. Another surprise from the US govern</a:t>
            </a:r>
            <a:r>
              <a:rPr lang="en-US" sz="3200" b="1" dirty="0" smtClean="0"/>
              <a:t>me</a:t>
            </a:r>
            <a:r>
              <a:rPr lang="en-US" sz="3200" b="1" dirty="0" smtClean="0">
                <a:solidFill>
                  <a:schemeClr val="bg1"/>
                </a:solidFill>
              </a:rPr>
              <a:t>nt awaits </a:t>
            </a:r>
            <a:r>
              <a:rPr lang="en-US" sz="3200" b="1" dirty="0" err="1" smtClean="0">
                <a:solidFill>
                  <a:schemeClr val="bg1"/>
                </a:solidFill>
              </a:rPr>
              <a:t>Araguz</a:t>
            </a:r>
            <a:r>
              <a:rPr lang="en-US" sz="3200" b="1" dirty="0" smtClean="0">
                <a:solidFill>
                  <a:schemeClr val="bg1"/>
                </a:solidFill>
              </a:rPr>
              <a:t>. It’s a </a:t>
            </a:r>
            <a:r>
              <a:rPr lang="en-US" sz="3200" b="1" dirty="0" err="1" smtClean="0">
                <a:solidFill>
                  <a:schemeClr val="bg1"/>
                </a:solidFill>
              </a:rPr>
              <a:t>GuzCruise</a:t>
            </a:r>
            <a:r>
              <a:rPr lang="en-US" sz="3200" b="1" dirty="0" smtClean="0">
                <a:solidFill>
                  <a:schemeClr val="bg1"/>
                </a:solidFill>
              </a:rPr>
              <a:t>!!</a:t>
            </a:r>
            <a:endParaRPr lang="en-US" sz="3200" b="1" dirty="0">
              <a:solidFill>
                <a:schemeClr val="bg1"/>
              </a:solidFill>
            </a:endParaRPr>
          </a:p>
        </p:txBody>
      </p:sp>
      <p:sp>
        <p:nvSpPr>
          <p:cNvPr id="4" name="Content Placeholder 3"/>
          <p:cNvSpPr>
            <a:spLocks noGrp="1"/>
          </p:cNvSpPr>
          <p:nvPr>
            <p:ph idx="1"/>
          </p:nvPr>
        </p:nvSpPr>
        <p:spPr/>
        <p:txBody>
          <a:bodyPr/>
          <a:lstStyle/>
          <a:p>
            <a:endParaRPr lang="en-US"/>
          </a:p>
        </p:txBody>
      </p:sp>
      <p:pic>
        <p:nvPicPr>
          <p:cNvPr id="1029" name="Picture 5" descr="C:\Users\Michael Sr\AppData\Local\Microsoft\Windows\Temporary Internet Files\Content.IE5\APE83NK4\MM900295199[1].gif"/>
          <p:cNvPicPr>
            <a:picLocks noChangeAspect="1" noChangeArrowheads="1" noCrop="1"/>
          </p:cNvPicPr>
          <p:nvPr/>
        </p:nvPicPr>
        <p:blipFill>
          <a:blip r:embed="rId4" cstate="print">
            <a:extLst>
              <a:ext uri="{28A0092B-C50C-407E-A947-70E740481C1C}">
                <a14:useLocalDpi xmlns="" xmlns:a14="http://schemas.microsoft.com/office/drawing/2010/main" val="0"/>
              </a:ext>
            </a:extLst>
          </a:blip>
          <a:srcRect/>
          <a:stretch>
            <a:fillRect/>
          </a:stretch>
        </p:blipFill>
        <p:spPr bwMode="auto">
          <a:xfrm>
            <a:off x="-4419600" y="2971800"/>
            <a:ext cx="7734299" cy="450459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972134850"/>
      </p:ext>
    </p:extLst>
  </p:cSld>
  <p:clrMapOvr>
    <a:masterClrMapping/>
  </p:clrMapOvr>
  <p:transition advClick="0" advTm="15000"/>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8" name="Picture 6" descr="C:\Users\Junior\AppData\Local\Microsoft\Windows\Temporary Internet Files\Content.IE5\4MZAYDRY\MM900234677[1].gif"/>
          <p:cNvPicPr>
            <a:picLocks noChangeAspect="1" noChangeArrowheads="1" noCrop="1"/>
          </p:cNvPicPr>
          <p:nvPr/>
        </p:nvPicPr>
        <p:blipFill>
          <a:blip r:embed="rId2" cstate="print"/>
          <a:srcRect/>
          <a:stretch>
            <a:fillRect/>
          </a:stretch>
        </p:blipFill>
        <p:spPr bwMode="auto">
          <a:xfrm rot="5400000">
            <a:off x="-1181100" y="1104900"/>
            <a:ext cx="6858000" cy="4952999"/>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124200" y="-304799"/>
            <a:ext cx="4800600" cy="5051374"/>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Wow, wow, wow – a special type of vehicle on crawlers named after me - the </a:t>
            </a:r>
            <a:r>
              <a:rPr lang="en-US" b="1" dirty="0" err="1" smtClean="0">
                <a:solidFill>
                  <a:schemeClr val="bg1"/>
                </a:solidFill>
              </a:rPr>
              <a:t>GuzCruise</a:t>
            </a:r>
            <a:r>
              <a:rPr lang="en-US" b="1" dirty="0" smtClean="0">
                <a:solidFill>
                  <a:schemeClr val="bg1"/>
                </a:solidFill>
              </a:rPr>
              <a:t>. And I, Geraldo </a:t>
            </a:r>
            <a:r>
              <a:rPr lang="en-US" b="1" dirty="0" err="1" smtClean="0">
                <a:solidFill>
                  <a:schemeClr val="bg1"/>
                </a:solidFill>
              </a:rPr>
              <a:t>Araguz</a:t>
            </a:r>
            <a:r>
              <a:rPr lang="en-US" b="1" dirty="0" smtClean="0">
                <a:solidFill>
                  <a:schemeClr val="bg1"/>
                </a:solidFill>
              </a:rPr>
              <a:t>, now get my own </a:t>
            </a:r>
            <a:r>
              <a:rPr lang="en-US" b="1" dirty="0" err="1" smtClean="0">
                <a:solidFill>
                  <a:schemeClr val="bg1"/>
                </a:solidFill>
              </a:rPr>
              <a:t>GuzCruise</a:t>
            </a:r>
            <a:r>
              <a:rPr lang="en-US" b="1" dirty="0" smtClean="0">
                <a:solidFill>
                  <a:schemeClr val="bg1"/>
                </a:solidFill>
              </a:rPr>
              <a:t>. Hello, new friend. I will now name you Isabella. You and I are going to spend a lot of time together. Thank you US Government! I, Geraldo </a:t>
            </a:r>
            <a:r>
              <a:rPr lang="en-US" b="1" dirty="0" err="1" smtClean="0">
                <a:solidFill>
                  <a:schemeClr val="bg1"/>
                </a:solidFill>
              </a:rPr>
              <a:t>Araguz</a:t>
            </a:r>
            <a:r>
              <a:rPr lang="en-US" b="1" dirty="0" smtClean="0">
                <a:solidFill>
                  <a:schemeClr val="bg1"/>
                </a:solidFill>
              </a:rPr>
              <a:t> will get the mission done. We will not lose with Geraldo </a:t>
            </a:r>
            <a:r>
              <a:rPr lang="en-US" b="1" dirty="0" err="1" smtClean="0">
                <a:solidFill>
                  <a:schemeClr val="bg1"/>
                </a:solidFill>
              </a:rPr>
              <a:t>Araguz</a:t>
            </a:r>
            <a:r>
              <a:rPr lang="en-US" b="1" dirty="0" smtClean="0">
                <a:solidFill>
                  <a:schemeClr val="bg1"/>
                </a:solidFill>
              </a:rPr>
              <a:t>! And you may call me Gerry.</a:t>
            </a:r>
            <a:endParaRPr lang="en-US" b="1" dirty="0">
              <a:solidFill>
                <a:schemeClr val="bg1"/>
              </a:solidFill>
            </a:endParaRPr>
          </a:p>
        </p:txBody>
      </p:sp>
      <p:pic>
        <p:nvPicPr>
          <p:cNvPr id="9" name="Picture 5" descr="C:\Users\Michael Sr\AppData\Local\Microsoft\Windows\Temporary Internet Files\Content.IE5\APE83NK4\MM900295199[1].gif"/>
          <p:cNvPicPr>
            <a:picLocks noChangeAspect="1" noChangeArrowheads="1" noCrop="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flipH="1">
            <a:off x="6096000" y="2819400"/>
            <a:ext cx="6934200" cy="450459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270863937"/>
      </p:ext>
    </p:extLst>
  </p:cSld>
  <p:clrMapOvr>
    <a:masterClrMapping/>
  </p:clrMapOvr>
  <p:transition advClick="0" advTm="25000"/>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cstate="print">
            <a:extLst>
              <a:ext uri="{28A0092B-C50C-407E-A947-70E740481C1C}">
                <a14:useLocalDpi xmlns="" xmlns:a14="http://schemas.microsoft.com/office/drawing/2010/main" val="0"/>
              </a:ext>
            </a:extLst>
          </a:blip>
          <a:srcRect/>
          <a:stretch>
            <a:fillRect/>
          </a:stretch>
        </p:blipFill>
        <p:spPr bwMode="auto">
          <a:xfrm>
            <a:off x="-3352800" y="2864556"/>
            <a:ext cx="5943600" cy="4504592"/>
          </a:xfrm>
          <a:prstGeom prst="rect">
            <a:avLst/>
          </a:prstGeom>
          <a:noFill/>
          <a:extLst>
            <a:ext uri="{909E8E84-426E-40DD-AFC4-6F175D3DCCD1}">
              <a14:hiddenFill xmlns="" xmlns:a14="http://schemas.microsoft.com/office/drawing/2010/main">
                <a:solidFill>
                  <a:srgbClr val="FFFFFF"/>
                </a:solidFill>
              </a14:hiddenFill>
            </a:ext>
          </a:extLst>
        </p:spPr>
      </p:pic>
      <p:sp>
        <p:nvSpPr>
          <p:cNvPr id="11" name="Cloud Callout 10"/>
          <p:cNvSpPr/>
          <p:nvPr/>
        </p:nvSpPr>
        <p:spPr>
          <a:xfrm>
            <a:off x="3870678" y="170332"/>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The fate of Mother Earth rests in your hands. Good luck Geraldo </a:t>
            </a:r>
            <a:r>
              <a:rPr lang="en-US" b="1" dirty="0" err="1" smtClean="0">
                <a:solidFill>
                  <a:schemeClr val="bg1"/>
                </a:solidFill>
              </a:rPr>
              <a:t>Araguz</a:t>
            </a:r>
            <a:r>
              <a:rPr lang="en-US" b="1" dirty="0" smtClean="0">
                <a:solidFill>
                  <a:schemeClr val="bg1"/>
                </a:solidFill>
              </a:rPr>
              <a:t>, Mother Earth believes in you!!!!</a:t>
            </a:r>
          </a:p>
        </p:txBody>
      </p:sp>
    </p:spTree>
    <p:extLst>
      <p:ext uri="{BB962C8B-B14F-4D97-AF65-F5344CB8AC3E}">
        <p14:creationId xmlns="" xmlns:p14="http://schemas.microsoft.com/office/powerpoint/2010/main" val="1208410498"/>
      </p:ext>
    </p:extLst>
  </p:cSld>
  <p:clrMapOvr>
    <a:masterClrMapping/>
  </p:clrMapOvr>
  <p:transition advClick="0" advTm="15000"/>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cstate="print">
            <a:extLst>
              <a:ext uri="{28A0092B-C50C-407E-A947-70E740481C1C}">
                <a14:useLocalDpi xmlns="" xmlns:a14="http://schemas.microsoft.com/office/drawing/2010/main" val="0"/>
              </a:ext>
            </a:extLst>
          </a:blip>
          <a:srcRect/>
          <a:stretch>
            <a:fillRect/>
          </a:stretch>
        </p:blipFill>
        <p:spPr bwMode="auto">
          <a:xfrm>
            <a:off x="-3352800" y="2864556"/>
            <a:ext cx="5943600" cy="4504592"/>
          </a:xfrm>
          <a:prstGeom prst="rect">
            <a:avLst/>
          </a:prstGeom>
          <a:noFill/>
          <a:extLst>
            <a:ext uri="{909E8E84-426E-40DD-AFC4-6F175D3DCCD1}">
              <a14:hiddenFill xmlns="" xmlns:a14="http://schemas.microsoft.com/office/drawing/2010/main">
                <a:solidFill>
                  <a:srgbClr val="FFFFFF"/>
                </a:solidFill>
              </a14:hiddenFill>
            </a:ext>
          </a:extLst>
        </p:spPr>
      </p:pic>
      <p:sp>
        <p:nvSpPr>
          <p:cNvPr id="11" name="Cloud Callout 10"/>
          <p:cNvSpPr/>
          <p:nvPr/>
        </p:nvSpPr>
        <p:spPr>
          <a:xfrm>
            <a:off x="5847645" y="170332"/>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Be careful!!!!</a:t>
            </a:r>
          </a:p>
        </p:txBody>
      </p:sp>
    </p:spTree>
    <p:extLst>
      <p:ext uri="{BB962C8B-B14F-4D97-AF65-F5344CB8AC3E}">
        <p14:creationId xmlns="" xmlns:p14="http://schemas.microsoft.com/office/powerpoint/2010/main" val="3557372887"/>
      </p:ext>
    </p:extLst>
  </p:cSld>
  <p:clrMapOvr>
    <a:masterClrMapping/>
  </p:clrMapOvr>
  <p:transition advClick="0" advTm="800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2590800"/>
          </a:xfrm>
        </p:spPr>
        <p:txBody>
          <a:bodyPr>
            <a:noAutofit/>
          </a:bodyPr>
          <a:lstStyle/>
          <a:p>
            <a:r>
              <a:rPr lang="en-US" sz="1200" b="1" dirty="0" smtClean="0">
                <a:solidFill>
                  <a:srgbClr val="FFC000"/>
                </a:solidFill>
                <a:latin typeface="Aharoni" pitchFamily="2" charset="-79"/>
                <a:cs typeface="Aharoni" pitchFamily="2" charset="-79"/>
              </a:rPr>
              <a:t>“</a:t>
            </a:r>
            <a:r>
              <a:rPr lang="en-US" sz="1600" b="1" dirty="0" smtClean="0">
                <a:solidFill>
                  <a:srgbClr val="FFC000"/>
                </a:solidFill>
                <a:latin typeface="Aharoni" pitchFamily="2" charset="-79"/>
                <a:cs typeface="Aharoni" pitchFamily="2" charset="-79"/>
              </a:rPr>
              <a:t>Astronaut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This is Special Agent Fiona </a:t>
            </a:r>
            <a:r>
              <a:rPr lang="en-US" sz="1600" b="1" dirty="0" err="1" smtClean="0">
                <a:solidFill>
                  <a:srgbClr val="FFC000"/>
                </a:solidFill>
                <a:latin typeface="Aharoni" pitchFamily="2" charset="-79"/>
                <a:cs typeface="Aharoni" pitchFamily="2" charset="-79"/>
              </a:rPr>
              <a:t>McDade</a:t>
            </a:r>
            <a:r>
              <a:rPr lang="en-US" sz="1600" b="1" dirty="0" smtClean="0">
                <a:solidFill>
                  <a:srgbClr val="FFC000"/>
                </a:solidFill>
                <a:latin typeface="Aharoni" pitchFamily="2" charset="-79"/>
                <a:cs typeface="Aharoni" pitchFamily="2" charset="-79"/>
              </a:rPr>
              <a:t> from the United States Government and I have the most horrific breaking news to deliver! While you were out exploring Space, a horrible new virus has struck planet Earth! This is a terrible tragedy, billions are becoming ill, spreading the infection like a wildfire! Planet Earth needs you,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 you have a reputation as the world’s bravest human being! Land your Spaceship in Washington DC next to the Special Agents Building and do not come out. You will still be unprotected as of that moment. Special Agent Damon Viridian and I will come to you right there in our protective suits and we will discuss this terrible disaster in detail. You must come back here this moment,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It’s either you, or no one”.</a:t>
            </a:r>
            <a:endParaRPr lang="en-US" sz="1600" b="1" dirty="0">
              <a:solidFill>
                <a:srgbClr val="FFC000"/>
              </a:solidFill>
              <a:latin typeface="Aharoni" pitchFamily="2" charset="-79"/>
              <a:cs typeface="Aharoni" pitchFamily="2" charset="-79"/>
            </a:endParaRPr>
          </a:p>
        </p:txBody>
      </p:sp>
      <p:pic>
        <p:nvPicPr>
          <p:cNvPr id="1027" name="Picture 3" descr="C:\Users\Junior\AppData\Local\Microsoft\Windows\Temporary Internet Files\Content.IE5\QSWCVHLQ\MM900354624[1].gif"/>
          <p:cNvPicPr>
            <a:picLocks noChangeAspect="1" noChangeArrowheads="1" noCrop="1"/>
          </p:cNvPicPr>
          <p:nvPr/>
        </p:nvPicPr>
        <p:blipFill>
          <a:blip r:embed="rId2" cstate="print"/>
          <a:srcRect/>
          <a:stretch>
            <a:fillRect/>
          </a:stretch>
        </p:blipFill>
        <p:spPr bwMode="auto">
          <a:xfrm>
            <a:off x="1219200" y="2895600"/>
            <a:ext cx="3861661" cy="3505200"/>
          </a:xfrm>
          <a:prstGeom prst="rect">
            <a:avLst/>
          </a:prstGeom>
          <a:noFill/>
        </p:spPr>
      </p:pic>
      <p:pic>
        <p:nvPicPr>
          <p:cNvPr id="1026" name="Picture 2" descr="C:\Users\Junior\AppData\Local\Microsoft\Windows\Temporary Internet Files\Content.IE5\QSWCVHLQ\MM900041099[1].gif"/>
          <p:cNvPicPr>
            <a:picLocks noGrp="1" noChangeAspect="1" noChangeArrowheads="1" noCrop="1"/>
          </p:cNvPicPr>
          <p:nvPr>
            <p:ph idx="1"/>
          </p:nvPr>
        </p:nvPicPr>
        <p:blipFill>
          <a:blip r:embed="rId3" cstate="print"/>
          <a:srcRect/>
          <a:stretch>
            <a:fillRect/>
          </a:stretch>
        </p:blipFill>
        <p:spPr bwMode="auto">
          <a:xfrm>
            <a:off x="3352800" y="2438400"/>
            <a:ext cx="3048001" cy="3977900"/>
          </a:xfrm>
          <a:prstGeom prst="rect">
            <a:avLst/>
          </a:prstGeom>
          <a:noFill/>
        </p:spPr>
      </p:pic>
    </p:spTree>
  </p:cSld>
  <p:clrMapOvr>
    <a:masterClrMapping/>
  </p:clrMapOvr>
  <p:transition advClick="0" advTm="40000"/>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cstate="print">
            <a:extLst>
              <a:ext uri="{28A0092B-C50C-407E-A947-70E740481C1C}">
                <a14:useLocalDpi xmlns="" xmlns:a14="http://schemas.microsoft.com/office/drawing/2010/main" val="0"/>
              </a:ext>
            </a:extLst>
          </a:blip>
          <a:srcRect/>
          <a:stretch>
            <a:fillRect/>
          </a:stretch>
        </p:blipFill>
        <p:spPr bwMode="auto">
          <a:xfrm>
            <a:off x="-3200400" y="2898423"/>
            <a:ext cx="5943600" cy="4504592"/>
          </a:xfrm>
          <a:prstGeom prst="rect">
            <a:avLst/>
          </a:prstGeom>
          <a:noFill/>
          <a:extLst>
            <a:ext uri="{909E8E84-426E-40DD-AFC4-6F175D3DCCD1}">
              <a14:hiddenFill xmlns="" xmlns:a14="http://schemas.microsoft.com/office/drawing/2010/main">
                <a:solidFill>
                  <a:srgbClr val="FFFFFF"/>
                </a:solidFill>
              </a14:hiddenFill>
            </a:ext>
          </a:extLst>
        </p:spPr>
      </p:pic>
      <p:sp>
        <p:nvSpPr>
          <p:cNvPr id="11" name="Cloud Callout 10"/>
          <p:cNvSpPr/>
          <p:nvPr/>
        </p:nvSpPr>
        <p:spPr>
          <a:xfrm>
            <a:off x="-76200" y="1213556"/>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Planet Earth can count on me. Just call me Gerry! </a:t>
            </a:r>
            <a:r>
              <a:rPr lang="en-US" b="1" dirty="0" err="1" smtClean="0">
                <a:solidFill>
                  <a:schemeClr val="bg1"/>
                </a:solidFill>
              </a:rPr>
              <a:t>Araguz</a:t>
            </a:r>
            <a:r>
              <a:rPr lang="en-US" b="1" dirty="0" smtClean="0">
                <a:solidFill>
                  <a:schemeClr val="bg1"/>
                </a:solidFill>
              </a:rPr>
              <a:t> out.</a:t>
            </a:r>
          </a:p>
        </p:txBody>
      </p:sp>
    </p:spTree>
    <p:extLst>
      <p:ext uri="{BB962C8B-B14F-4D97-AF65-F5344CB8AC3E}">
        <p14:creationId xmlns="" xmlns:p14="http://schemas.microsoft.com/office/powerpoint/2010/main" val="1171335657"/>
      </p:ext>
    </p:extLst>
  </p:cSld>
  <p:clrMapOvr>
    <a:masterClrMapping/>
  </p:clrMapOvr>
  <p:transition advClick="0" advTm="15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0 L -0.25 0 E" pathEditMode="relative" ptsTypes="">
                                      <p:cBhvr>
                                        <p:cTn id="6" dur="2000" fill="hold"/>
                                        <p:tgtEl>
                                          <p:spTgt spid="8"/>
                                        </p:tgtEl>
                                        <p:attrNameLst>
                                          <p:attrName>ppt_x</p:attrName>
                                          <p:attrName>ppt_y</p:attrName>
                                        </p:attrNameLst>
                                      </p:cBhvr>
                                    </p:animMotion>
                                  </p:childTnLst>
                                </p:cTn>
                              </p:par>
                              <p:par>
                                <p:cTn id="7" presetID="35" presetClass="path" presetSubtype="0" accel="50000" decel="50000" fill="hold" nodeType="withEffect">
                                  <p:stCondLst>
                                    <p:cond delay="0"/>
                                  </p:stCondLst>
                                  <p:childTnLst>
                                    <p:animMotion origin="layout" path="M 0 0 L -0.25 0 E" pathEditMode="relative" ptsTypes="">
                                      <p:cBhvr>
                                        <p:cTn id="8" dur="2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95400"/>
            <a:ext cx="7772400" cy="4343400"/>
          </a:xfrm>
        </p:spPr>
        <p:txBody>
          <a:bodyPr>
            <a:normAutofit fontScale="90000"/>
          </a:bodyPr>
          <a:lstStyle/>
          <a:p>
            <a:r>
              <a:rPr lang="en-US" sz="8000" b="1" dirty="0" smtClean="0">
                <a:solidFill>
                  <a:srgbClr val="FF9900"/>
                </a:solidFill>
                <a:latin typeface="Bodoni MT Black" pitchFamily="18" charset="0"/>
              </a:rPr>
              <a:t>And the fate of Geraldo </a:t>
            </a:r>
            <a:r>
              <a:rPr lang="en-US" sz="8000" b="1" dirty="0" err="1" smtClean="0">
                <a:solidFill>
                  <a:srgbClr val="FF9900"/>
                </a:solidFill>
                <a:latin typeface="Bodoni MT Black" pitchFamily="18" charset="0"/>
              </a:rPr>
              <a:t>Araguz</a:t>
            </a:r>
            <a:r>
              <a:rPr lang="en-US" sz="8000" b="1" dirty="0" smtClean="0">
                <a:solidFill>
                  <a:srgbClr val="FF9900"/>
                </a:solidFill>
                <a:latin typeface="Bodoni MT Black" pitchFamily="18" charset="0"/>
              </a:rPr>
              <a:t> now rests in your hands!!</a:t>
            </a:r>
            <a:endParaRPr lang="en-US" sz="8000" b="1" dirty="0">
              <a:solidFill>
                <a:srgbClr val="FF9900"/>
              </a:solidFill>
              <a:latin typeface="Bodoni MT Black" pitchFamily="18" charset="0"/>
            </a:endParaRPr>
          </a:p>
        </p:txBody>
      </p:sp>
      <p:pic>
        <p:nvPicPr>
          <p:cNvPr id="6" name="Kalimba.mp3">
            <a:hlinkClick r:id="" action="ppaction://media"/>
          </p:cNvPr>
          <p:cNvPicPr>
            <a:picLocks noChangeAspect="1"/>
          </p:cNvPicPr>
          <p:nvPr>
            <a:audioFile r:link="rId1"/>
            <p:extLst>
              <p:ext uri="{DAA4B4D4-6D71-4841-9C94-3DE7FCFB9230}">
                <p14:media xmlns="" xmlns:p14="http://schemas.microsoft.com/office/powerpoint/2010/main" r:embed="rId3"/>
              </p:ext>
            </p:extLst>
          </p:nvPr>
        </p:nvPicPr>
        <p:blipFill>
          <a:blip r:embed="rId4" cstate="print"/>
          <a:stretch>
            <a:fillRect/>
          </a:stretch>
        </p:blipFill>
        <p:spPr>
          <a:xfrm>
            <a:off x="228600" y="53622"/>
            <a:ext cx="609600" cy="609600"/>
          </a:xfrm>
          <a:prstGeom prst="rect">
            <a:avLst/>
          </a:prstGeom>
        </p:spPr>
      </p:pic>
    </p:spTree>
    <p:extLst>
      <p:ext uri="{BB962C8B-B14F-4D97-AF65-F5344CB8AC3E}">
        <p14:creationId xmlns="" xmlns:p14="http://schemas.microsoft.com/office/powerpoint/2010/main" val="1920307543"/>
      </p:ext>
    </p:extLst>
  </p:cSld>
  <p:clrMapOvr>
    <a:masterClrMapping/>
  </p:clrMapOvr>
  <p:transition advClick="0" advTm="18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mph" presetSubtype="0" repeatCount="indefinite" fill="hold" grpId="0" nodeType="clickEffect">
                                  <p:stCondLst>
                                    <p:cond delay="0"/>
                                  </p:stCondLst>
                                  <p:childTnLst>
                                    <p:animScale>
                                      <p:cBhvr>
                                        <p:cTn id="15" dur="2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6" repeatCount="indefinite"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630362"/>
          </a:xfrm>
        </p:spPr>
        <p:txBody>
          <a:bodyPr>
            <a:noAutofit/>
          </a:bodyPr>
          <a:lstStyle/>
          <a:p>
            <a:r>
              <a:rPr lang="en-US" sz="3200" b="1" dirty="0" err="1" smtClean="0">
                <a:solidFill>
                  <a:srgbClr val="FFC000"/>
                </a:solidFill>
              </a:rPr>
              <a:t>Araguz</a:t>
            </a:r>
            <a:r>
              <a:rPr lang="en-US" sz="3200" b="1" dirty="0" smtClean="0">
                <a:solidFill>
                  <a:srgbClr val="FFC000"/>
                </a:solidFill>
              </a:rPr>
              <a:t>: Thank you for informing me of this. Planet Earth needs me. Mother Earth – here I </a:t>
            </a:r>
            <a:r>
              <a:rPr lang="en-US" sz="3200" b="1" dirty="0" err="1" smtClean="0">
                <a:solidFill>
                  <a:srgbClr val="FFC000"/>
                </a:solidFill>
              </a:rPr>
              <a:t>coooooooooooooooome</a:t>
            </a:r>
            <a:r>
              <a:rPr lang="en-US" sz="3200" b="1" dirty="0" smtClean="0">
                <a:solidFill>
                  <a:srgbClr val="FFC000"/>
                </a:solidFill>
              </a:rPr>
              <a:t>!”</a:t>
            </a:r>
            <a:endParaRPr lang="en-US" sz="3200" b="1" dirty="0">
              <a:solidFill>
                <a:srgbClr val="FFC000"/>
              </a:solidFill>
            </a:endParaRPr>
          </a:p>
        </p:txBody>
      </p:sp>
      <p:pic>
        <p:nvPicPr>
          <p:cNvPr id="4" name="Picture 2"/>
          <p:cNvPicPr>
            <a:picLocks noGrp="1" noChangeAspect="1" noChangeArrowheads="1"/>
          </p:cNvPicPr>
          <p:nvPr>
            <p:ph idx="1"/>
          </p:nvPr>
        </p:nvPicPr>
        <p:blipFill>
          <a:blip r:embed="rId2" cstate="print"/>
          <a:srcRect/>
          <a:stretch>
            <a:fillRect/>
          </a:stretch>
        </p:blipFill>
        <p:spPr bwMode="auto">
          <a:xfrm>
            <a:off x="685800" y="2133600"/>
            <a:ext cx="2057400" cy="1971675"/>
          </a:xfrm>
          <a:prstGeom prst="rect">
            <a:avLst/>
          </a:prstGeom>
          <a:noFill/>
          <a:ln w="9525">
            <a:noFill/>
            <a:miter lim="800000"/>
            <a:headEnd/>
            <a:tailEnd/>
          </a:ln>
        </p:spPr>
      </p:pic>
      <p:pic>
        <p:nvPicPr>
          <p:cNvPr id="1027" name="Picture 3" descr="C:\Users\Junior\AppData\Local\Microsoft\Windows\Temporary Internet Files\Content.IE5\99DZ49LD\MM900354673[1].gif"/>
          <p:cNvPicPr>
            <a:picLocks noChangeAspect="1" noChangeArrowheads="1" noCrop="1"/>
          </p:cNvPicPr>
          <p:nvPr/>
        </p:nvPicPr>
        <p:blipFill>
          <a:blip r:embed="rId3" cstate="print"/>
          <a:srcRect/>
          <a:stretch>
            <a:fillRect/>
          </a:stretch>
        </p:blipFill>
        <p:spPr bwMode="auto">
          <a:xfrm>
            <a:off x="4495800" y="3581400"/>
            <a:ext cx="1071349" cy="897255"/>
          </a:xfrm>
          <a:prstGeom prst="rect">
            <a:avLst/>
          </a:prstGeom>
          <a:noFill/>
        </p:spPr>
      </p:pic>
      <p:sp>
        <p:nvSpPr>
          <p:cNvPr id="7" name="Title 1"/>
          <p:cNvSpPr txBox="1">
            <a:spLocks/>
          </p:cNvSpPr>
          <p:nvPr/>
        </p:nvSpPr>
        <p:spPr>
          <a:xfrm>
            <a:off x="685800" y="4572000"/>
            <a:ext cx="8229600" cy="1630362"/>
          </a:xfrm>
          <a:prstGeom prst="rect">
            <a:avLst/>
          </a:prstGeom>
        </p:spPr>
        <p:txBody>
          <a:bodyPr vert="horz" lIns="91440" tIns="45720" rIns="91440" bIns="45720" rtlCol="0" anchor="ctr">
            <a:noAutofit/>
          </a:bodyPr>
          <a:lstStyle/>
          <a:p>
            <a:pPr algn="ctr">
              <a:spcBef>
                <a:spcPct val="0"/>
              </a:spcBef>
            </a:pPr>
            <a:r>
              <a:rPr lang="en-US" sz="3200" b="1" dirty="0" smtClean="0">
                <a:solidFill>
                  <a:srgbClr val="FFC000"/>
                </a:solidFill>
              </a:rPr>
              <a:t>The Spaceship makes a sharp “U-turn” and flies towards planet Earth.</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mj-lt"/>
              <a:ea typeface="+mj-ea"/>
              <a:cs typeface="+mj-cs"/>
            </a:endParaRPr>
          </a:p>
        </p:txBody>
      </p:sp>
    </p:spTree>
  </p:cSld>
  <p:clrMapOvr>
    <a:masterClrMapping/>
  </p:clrMapOvr>
  <p:transition advClick="0" advTm="12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7.77778E-6 -3.36725E-6 C 0.01962 -0.00671 0.06598 0.00116 0.0816 0.00185 C 0.08889 0.00393 0.09567 0.00648 0.10313 0.00809 C 0.12935 0.00671 0.15157 0.00301 0.17692 -3.36725E-6 C 0.19705 -0.00671 0.20435 -0.00347 0.23074 -0.00208 C 0.25626 -0.00278 0.30487 0.00393 0.33699 -0.01041 C 0.34046 -0.01388 0.3448 -0.01619 0.34775 -0.02058 C 0.35938 -0.03816 0.34792 -0.02891 0.36008 -0.037 C 0.3698 -0.06337 0.35574 -0.02752 0.36771 -0.05134 C 0.36858 -0.05319 0.36858 -0.05574 0.36928 -0.05759 C 0.37014 -0.05967 0.37136 -0.06152 0.3724 -0.0636 C 0.37709 -0.08511 0.36962 -0.05365 0.37692 -0.07586 C 0.37848 -0.08048 0.37883 -0.08557 0.38004 -0.09019 C 0.38264 -0.11055 0.3823 -0.10199 0.38004 -0.13136 C 0.37917 -0.14177 0.37969 -0.14847 0.3724 -0.15171 C 0.36824 -0.15981 0.37014 -0.16281 0.36303 -0.16605 C 0.3566 -0.17183 0.35035 -0.1753 0.34306 -0.17831 C 0.33751 -0.1834 0.33212 -0.18316 0.32622 -0.18663 C 0.3132 -0.19426 0.30018 -0.19681 0.28612 -0.19889 C 0.27535 -0.20375 0.26702 -0.20537 0.25539 -0.20698 C 0.22674 -0.2056 0.22119 -0.20352 0.19688 -0.20698 C 0.1856 -0.2086 0.17449 -0.2123 0.16303 -0.21323 C 0.1474 -0.21438 0.08317 -0.21693 0.07084 -0.21739 C 0.05851 -0.22017 0.04636 -0.2234 0.03386 -0.22549 C 0.00157 -0.23982 -0.03663 -0.22687 -0.07083 -0.2234 C -0.11926 -0.21253 -0.171 -0.22179 -0.21996 -0.2234 C -0.24253 -0.23335 -0.27274 -0.23057 -0.29531 -0.23173 C -0.30763 -0.23451 -0.31996 -0.23612 -0.33229 -0.23774 C -0.34305 -0.2426 -0.35503 -0.24214 -0.36614 -0.24399 C -0.37031 -0.24329 -0.37447 -0.24283 -0.37847 -0.24191 C -0.38003 -0.24144 -0.38298 -0.23982 -0.38298 -0.23982 " pathEditMode="relative" ptsTypes="ffffffffffffffffffffffffffffffA">
                                      <p:cBhvr>
                                        <p:cTn id="6" dur="5000" fill="hold"/>
                                        <p:tgtEl>
                                          <p:spTgt spid="102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600" b="1" dirty="0" smtClean="0">
                <a:solidFill>
                  <a:srgbClr val="FF0000"/>
                </a:solidFill>
              </a:rPr>
              <a:t>Washington, in 2067: </a:t>
            </a:r>
            <a:r>
              <a:rPr lang="en-US" sz="3600" b="1" dirty="0" err="1" smtClean="0">
                <a:solidFill>
                  <a:srgbClr val="FF0000"/>
                </a:solidFill>
              </a:rPr>
              <a:t>Araguz</a:t>
            </a:r>
            <a:r>
              <a:rPr lang="en-US" sz="3600" b="1" dirty="0" smtClean="0">
                <a:solidFill>
                  <a:srgbClr val="FF0000"/>
                </a:solidFill>
              </a:rPr>
              <a:t> parks his spaceship by the Special Agents Building.</a:t>
            </a:r>
            <a:endParaRPr lang="en-US" sz="3600" b="1" dirty="0">
              <a:solidFill>
                <a:srgbClr val="FF0000"/>
              </a:solidFill>
            </a:endParaRPr>
          </a:p>
        </p:txBody>
      </p:sp>
      <p:sp>
        <p:nvSpPr>
          <p:cNvPr id="3" name="Content Placeholder 2"/>
          <p:cNvSpPr>
            <a:spLocks noGrp="1"/>
          </p:cNvSpPr>
          <p:nvPr>
            <p:ph idx="1"/>
          </p:nvPr>
        </p:nvSpPr>
        <p:spPr/>
        <p:txBody>
          <a:bodyPr/>
          <a:lstStyle/>
          <a:p>
            <a:endParaRPr lang="en-US" dirty="0"/>
          </a:p>
        </p:txBody>
      </p:sp>
      <p:pic>
        <p:nvPicPr>
          <p:cNvPr id="2052" name="Picture 4" descr="C:\Users\Junior\AppData\Local\Microsoft\Windows\Temporary Internet Files\Content.IE5\4MZAYDRY\MM900283735[1].gif"/>
          <p:cNvPicPr>
            <a:picLocks noChangeAspect="1" noChangeArrowheads="1" noCrop="1"/>
          </p:cNvPicPr>
          <p:nvPr/>
        </p:nvPicPr>
        <p:blipFill>
          <a:blip r:embed="rId4" cstate="print"/>
          <a:srcRect/>
          <a:stretch>
            <a:fillRect/>
          </a:stretch>
        </p:blipFill>
        <p:spPr bwMode="auto">
          <a:xfrm>
            <a:off x="1143000" y="2979420"/>
            <a:ext cx="4419600" cy="4345940"/>
          </a:xfrm>
          <a:prstGeom prst="rect">
            <a:avLst/>
          </a:prstGeom>
          <a:noFill/>
        </p:spPr>
      </p:pic>
    </p:spTree>
  </p:cSld>
  <p:clrMapOvr>
    <a:masterClrMapping/>
  </p:clrMapOvr>
  <p:transition advClick="0" advTm="10000"/>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133600" y="129540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771901" y="1028700"/>
            <a:ext cx="6858000" cy="4800601"/>
          </a:xfrm>
          <a:prstGeom prst="rect">
            <a:avLst/>
          </a:prstGeom>
          <a:noFill/>
        </p:spPr>
      </p:pic>
      <p:sp>
        <p:nvSpPr>
          <p:cNvPr id="6" name="Cloud Callout 5"/>
          <p:cNvSpPr/>
          <p:nvPr/>
        </p:nvSpPr>
        <p:spPr>
          <a:xfrm flipH="1">
            <a:off x="2667000" y="152400"/>
            <a:ext cx="3429000" cy="1374648"/>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bg1"/>
                </a:solidFill>
              </a:rPr>
              <a:t>Geraldo </a:t>
            </a:r>
            <a:r>
              <a:rPr lang="en-US" sz="2400" b="1" dirty="0" err="1" smtClean="0">
                <a:solidFill>
                  <a:schemeClr val="bg1"/>
                </a:solidFill>
              </a:rPr>
              <a:t>Araguz</a:t>
            </a:r>
            <a:r>
              <a:rPr lang="en-US" sz="2400" b="1" dirty="0" smtClean="0">
                <a:solidFill>
                  <a:schemeClr val="bg1"/>
                </a:solidFill>
              </a:rPr>
              <a:t>, at your service.</a:t>
            </a:r>
            <a:endParaRPr lang="en-US" sz="2400" b="1" dirty="0">
              <a:solidFill>
                <a:schemeClr val="bg1"/>
              </a:solidFill>
            </a:endParaRPr>
          </a:p>
        </p:txBody>
      </p:sp>
    </p:spTree>
  </p:cSld>
  <p:clrMapOvr>
    <a:masterClrMapping/>
  </p:clrMapOvr>
  <p:transition advClick="0" advTm="800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3352800" y="144780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771901" y="1028700"/>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81000" y="-152400"/>
            <a:ext cx="7086600" cy="2438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Astronaut Geraldo </a:t>
            </a:r>
            <a:r>
              <a:rPr lang="en-US" b="1" dirty="0" err="1" smtClean="0">
                <a:solidFill>
                  <a:schemeClr val="bg1"/>
                </a:solidFill>
              </a:rPr>
              <a:t>Araguz</a:t>
            </a:r>
            <a:r>
              <a:rPr lang="en-US" b="1" dirty="0" smtClean="0">
                <a:solidFill>
                  <a:schemeClr val="bg1"/>
                </a:solidFill>
              </a:rPr>
              <a:t>. Bravest person in the world and one of the youngest people to be considered a decorated war hero. We finally meet in person. I am Special Agent Damon Viridian and this is Special Agent Fiona </a:t>
            </a:r>
            <a:r>
              <a:rPr lang="en-US" b="1" dirty="0" err="1" smtClean="0">
                <a:solidFill>
                  <a:schemeClr val="bg1"/>
                </a:solidFill>
              </a:rPr>
              <a:t>McDade</a:t>
            </a:r>
            <a:r>
              <a:rPr lang="en-US" b="1" dirty="0" smtClean="0">
                <a:solidFill>
                  <a:schemeClr val="bg1"/>
                </a:solidFill>
              </a:rPr>
              <a:t> – I believe she messaged you about the latest disaster that has struck Planet Earth.</a:t>
            </a:r>
            <a:endParaRPr lang="en-US" b="1" dirty="0">
              <a:solidFill>
                <a:schemeClr val="bg1"/>
              </a:solidFill>
            </a:endParaRPr>
          </a:p>
        </p:txBody>
      </p:sp>
    </p:spTree>
  </p:cSld>
  <p:clrMapOvr>
    <a:masterClrMapping/>
  </p:clrMapOvr>
  <p:transition advClick="0" advTm="18000"/>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1945690" y="0"/>
            <a:ext cx="7198310" cy="2133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Greetings, Mr. </a:t>
            </a:r>
            <a:r>
              <a:rPr lang="en-US" b="1" dirty="0" err="1" smtClean="0">
                <a:solidFill>
                  <a:schemeClr val="bg1"/>
                </a:solidFill>
              </a:rPr>
              <a:t>Araguz</a:t>
            </a:r>
            <a:r>
              <a:rPr lang="en-US" b="1" dirty="0" smtClean="0">
                <a:solidFill>
                  <a:schemeClr val="bg1"/>
                </a:solidFill>
              </a:rPr>
              <a:t>. We had a group of scientists test out a sample of this catastrophic virus after taking it from a dead victim. The scientists have concluded that this is a new, more terrible than ever before, form of the rabies virus. </a:t>
            </a:r>
            <a:endParaRPr lang="en-US" b="1" dirty="0">
              <a:solidFill>
                <a:schemeClr val="bg1"/>
              </a:solidFill>
            </a:endParaRPr>
          </a:p>
        </p:txBody>
      </p:sp>
    </p:spTree>
  </p:cSld>
  <p:clrMapOvr>
    <a:masterClrMapping/>
  </p:clrMapOvr>
  <p:transition advClick="0" advTm="1800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3" name="Cloud Callout 2"/>
          <p:cNvSpPr/>
          <p:nvPr/>
        </p:nvSpPr>
        <p:spPr>
          <a:xfrm>
            <a:off x="457200" y="646176"/>
            <a:ext cx="3867267" cy="1603248"/>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bg1"/>
                </a:solidFill>
              </a:rPr>
              <a:t>They </a:t>
            </a:r>
            <a:r>
              <a:rPr lang="en-US" sz="2000" b="1" dirty="0">
                <a:solidFill>
                  <a:schemeClr val="bg1"/>
                </a:solidFill>
              </a:rPr>
              <a:t>say it’s highly contagious. Once a human being gets it</a:t>
            </a:r>
            <a:r>
              <a:rPr lang="en-US" sz="2000" b="1" dirty="0" smtClean="0">
                <a:solidFill>
                  <a:schemeClr val="bg1"/>
                </a:solidFill>
              </a:rPr>
              <a:t>…</a:t>
            </a:r>
            <a:endParaRPr lang="en-US" sz="2000" b="1" dirty="0">
              <a:solidFill>
                <a:schemeClr val="bg1"/>
              </a:solidFill>
            </a:endParaRPr>
          </a:p>
        </p:txBody>
      </p:sp>
    </p:spTree>
    <p:extLst>
      <p:ext uri="{BB962C8B-B14F-4D97-AF65-F5344CB8AC3E}">
        <p14:creationId xmlns="" xmlns:p14="http://schemas.microsoft.com/office/powerpoint/2010/main" val="783589264"/>
      </p:ext>
    </p:extLst>
  </p:cSld>
  <p:clrMapOvr>
    <a:masterClrMapping/>
  </p:clrMapOvr>
  <p:transition advClick="0" advTm="10000"/>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1176</TotalTime>
  <Words>1033</Words>
  <Application>Microsoft Office PowerPoint</Application>
  <PresentationFormat>On-screen Show (4:3)</PresentationFormat>
  <Paragraphs>32</Paragraphs>
  <Slides>31</Slides>
  <Notes>0</Notes>
  <HiddenSlides>0</HiddenSlides>
  <MMClips>3</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Rabies-X</vt:lpstr>
      <vt:lpstr>It’s the year 2067. A spaceship is flying through Space. It is operated by a renowned young astronaut named Geraldo Araguz. Araguz served in the Army and is a decorated war hero. His ancestry is Peruvian. The player does not see him yet. Araguz gets a call from the US government. A woman is speaking to him through his intercom. </vt:lpstr>
      <vt:lpstr>“Astronaut Geraldo Araguz! This is Special Agent Fiona McDade from the United States Government and I have the most horrific breaking news to deliver! While you were out exploring Space, a horrible new virus has struck planet Earth! This is a terrible tragedy, billions are becoming ill, spreading the infection like a wildfire! Planet Earth needs you, Geraldo Araguz  - you have a reputation as the world’s bravest human being! Land your Spaceship in Washington DC next to the Special Agents Building and do not come out. You will still be unprotected as of that moment. Special Agent Damon Viridian and I will come to you right there in our protective suits and we will discuss this terrible disaster in detail. You must come back here this moment, Geraldo Araguz! It’s either you, or no one”.</vt:lpstr>
      <vt:lpstr>Araguz: Thank you for informing me of this. Planet Earth needs me. Mother Earth – here I coooooooooooooooome!”</vt:lpstr>
      <vt:lpstr>Washington, in 2067: Araguz parks his spaceship by the Special Agents Building.</vt:lpstr>
      <vt:lpstr>Slide 6</vt:lpstr>
      <vt:lpstr>Slide 7</vt:lpstr>
      <vt:lpstr>Slide 8</vt:lpstr>
      <vt:lpstr>Slide 9</vt:lpstr>
      <vt:lpstr>“...that human being will go through a terrible, terrible transformation. The body, the face – it will just be horrifying. The human will infect. The human will attack. The US Government has ordered a mandatory quarantine of each and every human being that hasn’t been affected.”</vt:lpstr>
      <vt:lpstr>Slide 11</vt:lpstr>
      <vt:lpstr>Slide 12</vt:lpstr>
      <vt:lpstr>Slide 13</vt:lpstr>
      <vt:lpstr>Slide 14</vt:lpstr>
      <vt:lpstr>“…behaving like bats…” </vt:lpstr>
      <vt:lpstr>Slide 16</vt:lpstr>
      <vt:lpstr>Slide 17</vt:lpstr>
      <vt:lpstr>Slide 18</vt:lpstr>
      <vt:lpstr>Slide 19</vt:lpstr>
      <vt:lpstr>Slide 20</vt:lpstr>
      <vt:lpstr>Slide 21</vt:lpstr>
      <vt:lpstr>Slide 22</vt:lpstr>
      <vt:lpstr>Slide 23</vt:lpstr>
      <vt:lpstr>Everyone walks outside of the spaceship. Another surprise from the US government awaits Araguz.</vt:lpstr>
      <vt:lpstr>Slide 25</vt:lpstr>
      <vt:lpstr>Everyone walks outside of the spaceship. Another surprise from the US government awaits Araguz. It’s a GuzCruise!!</vt:lpstr>
      <vt:lpstr>Slide 27</vt:lpstr>
      <vt:lpstr>Slide 28</vt:lpstr>
      <vt:lpstr>Slide 29</vt:lpstr>
      <vt:lpstr>Slide 30</vt:lpstr>
      <vt:lpstr>And the fate of Geraldo Araguz now rests in your hands!!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Rabies-X</dc:title>
  <dc:creator>Junior</dc:creator>
  <cp:lastModifiedBy>Junior</cp:lastModifiedBy>
  <cp:revision>121</cp:revision>
  <dcterms:created xsi:type="dcterms:W3CDTF">2011-10-20T21:27:20Z</dcterms:created>
  <dcterms:modified xsi:type="dcterms:W3CDTF">2011-10-28T19:51:07Z</dcterms:modified>
</cp:coreProperties>
</file>

<file path=docProps/thumbnail.jpeg>
</file>